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9CD0BF9-D459-7636-A8FE-BAA0E314E887}" v="355" dt="2024-03-13T07:55:13.789"/>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72" autoAdjust="0"/>
    <p:restoredTop sz="94660"/>
  </p:normalViewPr>
  <p:slideViewPr>
    <p:cSldViewPr snapToGrid="0">
      <p:cViewPr varScale="1">
        <p:scale>
          <a:sx n="86" d="100"/>
          <a:sy n="86" d="100"/>
        </p:scale>
        <p:origin x="96" y="88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 Id="rId14"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Newton, Leo (BSTE4)" userId="S::lnewton18@capellauniversity.edu::515fd3a8-72d4-4622-bebd-c961f7753a8c" providerId="AD" clId="Web-{E9CD0BF9-D459-7636-A8FE-BAA0E314E887}"/>
    <pc:docChg chg="addSld modSld addMainMaster delMainMaster">
      <pc:chgData name="Newton, Leo (BSTE4)" userId="S::lnewton18@capellauniversity.edu::515fd3a8-72d4-4622-bebd-c961f7753a8c" providerId="AD" clId="Web-{E9CD0BF9-D459-7636-A8FE-BAA0E314E887}" dt="2024-03-13T07:55:12.773" v="353" actId="20577"/>
      <pc:docMkLst>
        <pc:docMk/>
      </pc:docMkLst>
      <pc:sldChg chg="addSp delSp modSp mod setBg modClrScheme delDesignElem chgLayout">
        <pc:chgData name="Newton, Leo (BSTE4)" userId="S::lnewton18@capellauniversity.edu::515fd3a8-72d4-4622-bebd-c961f7753a8c" providerId="AD" clId="Web-{E9CD0BF9-D459-7636-A8FE-BAA0E314E887}" dt="2024-03-13T07:29:17.895" v="206"/>
        <pc:sldMkLst>
          <pc:docMk/>
          <pc:sldMk cId="109857222" sldId="256"/>
        </pc:sldMkLst>
        <pc:spChg chg="mod ord">
          <ac:chgData name="Newton, Leo (BSTE4)" userId="S::lnewton18@capellauniversity.edu::515fd3a8-72d4-4622-bebd-c961f7753a8c" providerId="AD" clId="Web-{E9CD0BF9-D459-7636-A8FE-BAA0E314E887}" dt="2024-03-13T07:29:17.895" v="206"/>
          <ac:spMkLst>
            <pc:docMk/>
            <pc:sldMk cId="109857222" sldId="256"/>
            <ac:spMk id="2" creationId="{00000000-0000-0000-0000-000000000000}"/>
          </ac:spMkLst>
        </pc:spChg>
        <pc:spChg chg="mod ord">
          <ac:chgData name="Newton, Leo (BSTE4)" userId="S::lnewton18@capellauniversity.edu::515fd3a8-72d4-4622-bebd-c961f7753a8c" providerId="AD" clId="Web-{E9CD0BF9-D459-7636-A8FE-BAA0E314E887}" dt="2024-03-13T07:29:17.895" v="206"/>
          <ac:spMkLst>
            <pc:docMk/>
            <pc:sldMk cId="109857222" sldId="256"/>
            <ac:spMk id="3" creationId="{00000000-0000-0000-0000-000000000000}"/>
          </ac:spMkLst>
        </pc:spChg>
        <pc:spChg chg="add del">
          <ac:chgData name="Newton, Leo (BSTE4)" userId="S::lnewton18@capellauniversity.edu::515fd3a8-72d4-4622-bebd-c961f7753a8c" providerId="AD" clId="Web-{E9CD0BF9-D459-7636-A8FE-BAA0E314E887}" dt="2024-03-13T07:29:17.895" v="206"/>
          <ac:spMkLst>
            <pc:docMk/>
            <pc:sldMk cId="109857222" sldId="256"/>
            <ac:spMk id="9" creationId="{B874FC77-B1AD-4469-830E-1F1D54FBB452}"/>
          </ac:spMkLst>
        </pc:spChg>
        <pc:spChg chg="add del">
          <ac:chgData name="Newton, Leo (BSTE4)" userId="S::lnewton18@capellauniversity.edu::515fd3a8-72d4-4622-bebd-c961f7753a8c" providerId="AD" clId="Web-{E9CD0BF9-D459-7636-A8FE-BAA0E314E887}" dt="2024-03-13T07:29:17.895" v="206"/>
          <ac:spMkLst>
            <pc:docMk/>
            <pc:sldMk cId="109857222" sldId="256"/>
            <ac:spMk id="11" creationId="{32FB28BD-AB2E-4070-AB07-DBD6A265D864}"/>
          </ac:spMkLst>
        </pc:spChg>
        <pc:spChg chg="add del">
          <ac:chgData name="Newton, Leo (BSTE4)" userId="S::lnewton18@capellauniversity.edu::515fd3a8-72d4-4622-bebd-c961f7753a8c" providerId="AD" clId="Web-{E9CD0BF9-D459-7636-A8FE-BAA0E314E887}" dt="2024-03-13T07:29:17.895" v="206"/>
          <ac:spMkLst>
            <pc:docMk/>
            <pc:sldMk cId="109857222" sldId="256"/>
            <ac:spMk id="13" creationId="{A6834A66-723F-4B47-BF01-F6D4B2A1B19E}"/>
          </ac:spMkLst>
        </pc:spChg>
        <pc:picChg chg="add">
          <ac:chgData name="Newton, Leo (BSTE4)" userId="S::lnewton18@capellauniversity.edu::515fd3a8-72d4-4622-bebd-c961f7753a8c" providerId="AD" clId="Web-{E9CD0BF9-D459-7636-A8FE-BAA0E314E887}" dt="2024-03-13T06:28:21.846" v="60"/>
          <ac:picMkLst>
            <pc:docMk/>
            <pc:sldMk cId="109857222" sldId="256"/>
            <ac:picMk id="4" creationId="{E87348A3-17A2-4280-4D4B-BFEA83C48630}"/>
          </ac:picMkLst>
        </pc:picChg>
      </pc:sldChg>
      <pc:sldChg chg="addSp delSp modSp new mod setBg modClrScheme delDesignElem chgLayout">
        <pc:chgData name="Newton, Leo (BSTE4)" userId="S::lnewton18@capellauniversity.edu::515fd3a8-72d4-4622-bebd-c961f7753a8c" providerId="AD" clId="Web-{E9CD0BF9-D459-7636-A8FE-BAA0E314E887}" dt="2024-03-13T07:29:17.895" v="206"/>
        <pc:sldMkLst>
          <pc:docMk/>
          <pc:sldMk cId="3153159554" sldId="257"/>
        </pc:sldMkLst>
        <pc:spChg chg="mod ord">
          <ac:chgData name="Newton, Leo (BSTE4)" userId="S::lnewton18@capellauniversity.edu::515fd3a8-72d4-4622-bebd-c961f7753a8c" providerId="AD" clId="Web-{E9CD0BF9-D459-7636-A8FE-BAA0E314E887}" dt="2024-03-13T07:29:17.895" v="206"/>
          <ac:spMkLst>
            <pc:docMk/>
            <pc:sldMk cId="3153159554" sldId="257"/>
            <ac:spMk id="2" creationId="{5567F020-DF90-E941-0627-9C57F67ACF72}"/>
          </ac:spMkLst>
        </pc:spChg>
        <pc:spChg chg="del">
          <ac:chgData name="Newton, Leo (BSTE4)" userId="S::lnewton18@capellauniversity.edu::515fd3a8-72d4-4622-bebd-c961f7753a8c" providerId="AD" clId="Web-{E9CD0BF9-D459-7636-A8FE-BAA0E314E887}" dt="2024-03-13T06:29:22.863" v="63"/>
          <ac:spMkLst>
            <pc:docMk/>
            <pc:sldMk cId="3153159554" sldId="257"/>
            <ac:spMk id="3" creationId="{4C303EF3-E95F-C814-FCC5-1F43BB015E1A}"/>
          </ac:spMkLst>
        </pc:spChg>
        <pc:spChg chg="add del">
          <ac:chgData name="Newton, Leo (BSTE4)" userId="S::lnewton18@capellauniversity.edu::515fd3a8-72d4-4622-bebd-c961f7753a8c" providerId="AD" clId="Web-{E9CD0BF9-D459-7636-A8FE-BAA0E314E887}" dt="2024-03-13T06:29:45.489" v="67"/>
          <ac:spMkLst>
            <pc:docMk/>
            <pc:sldMk cId="3153159554" sldId="257"/>
            <ac:spMk id="8" creationId="{0849E99A-4366-F135-18F9-39C39D3D9000}"/>
          </ac:spMkLst>
        </pc:spChg>
        <pc:spChg chg="add del">
          <ac:chgData name="Newton, Leo (BSTE4)" userId="S::lnewton18@capellauniversity.edu::515fd3a8-72d4-4622-bebd-c961f7753a8c" providerId="AD" clId="Web-{E9CD0BF9-D459-7636-A8FE-BAA0E314E887}" dt="2024-03-13T06:29:45.489" v="67"/>
          <ac:spMkLst>
            <pc:docMk/>
            <pc:sldMk cId="3153159554" sldId="257"/>
            <ac:spMk id="11" creationId="{8DDAA74B-8E81-4F15-BC0F-4050965FF520}"/>
          </ac:spMkLst>
        </pc:spChg>
        <pc:spChg chg="add del">
          <ac:chgData name="Newton, Leo (BSTE4)" userId="S::lnewton18@capellauniversity.edu::515fd3a8-72d4-4622-bebd-c961f7753a8c" providerId="AD" clId="Web-{E9CD0BF9-D459-7636-A8FE-BAA0E314E887}" dt="2024-03-13T06:29:45.489" v="67"/>
          <ac:spMkLst>
            <pc:docMk/>
            <pc:sldMk cId="3153159554" sldId="257"/>
            <ac:spMk id="13" creationId="{374CD4C6-F07B-411C-876A-727559731FF0}"/>
          </ac:spMkLst>
        </pc:spChg>
        <pc:spChg chg="add del">
          <ac:chgData name="Newton, Leo (BSTE4)" userId="S::lnewton18@capellauniversity.edu::515fd3a8-72d4-4622-bebd-c961f7753a8c" providerId="AD" clId="Web-{E9CD0BF9-D459-7636-A8FE-BAA0E314E887}" dt="2024-03-13T07:29:17.895" v="206"/>
          <ac:spMkLst>
            <pc:docMk/>
            <pc:sldMk cId="3153159554" sldId="257"/>
            <ac:spMk id="15" creationId="{F06B261F-632C-43DC-8DC7-7723B368270D}"/>
          </ac:spMkLst>
        </pc:spChg>
        <pc:spChg chg="add del">
          <ac:chgData name="Newton, Leo (BSTE4)" userId="S::lnewton18@capellauniversity.edu::515fd3a8-72d4-4622-bebd-c961f7753a8c" providerId="AD" clId="Web-{E9CD0BF9-D459-7636-A8FE-BAA0E314E887}" dt="2024-03-13T07:29:17.895" v="206"/>
          <ac:spMkLst>
            <pc:docMk/>
            <pc:sldMk cId="3153159554" sldId="257"/>
            <ac:spMk id="16" creationId="{4E524C7F-EE50-42C5-9434-7C78CE04445B}"/>
          </ac:spMkLst>
        </pc:spChg>
        <pc:spChg chg="add mod ord">
          <ac:chgData name="Newton, Leo (BSTE4)" userId="S::lnewton18@capellauniversity.edu::515fd3a8-72d4-4622-bebd-c961f7753a8c" providerId="AD" clId="Web-{E9CD0BF9-D459-7636-A8FE-BAA0E314E887}" dt="2024-03-13T07:29:17.895" v="206"/>
          <ac:spMkLst>
            <pc:docMk/>
            <pc:sldMk cId="3153159554" sldId="257"/>
            <ac:spMk id="17" creationId="{CBCCA860-4989-45E9-8563-E46F14A4AAD3}"/>
          </ac:spMkLst>
        </pc:spChg>
        <pc:picChg chg="add mod ord">
          <ac:chgData name="Newton, Leo (BSTE4)" userId="S::lnewton18@capellauniversity.edu::515fd3a8-72d4-4622-bebd-c961f7753a8c" providerId="AD" clId="Web-{E9CD0BF9-D459-7636-A8FE-BAA0E314E887}" dt="2024-03-13T06:29:45.505" v="68"/>
          <ac:picMkLst>
            <pc:docMk/>
            <pc:sldMk cId="3153159554" sldId="257"/>
            <ac:picMk id="4" creationId="{544302A2-6C79-D9EE-7965-75D043863F54}"/>
          </ac:picMkLst>
        </pc:picChg>
      </pc:sldChg>
      <pc:sldChg chg="addSp delSp modSp new mod setBg modClrScheme delDesignElem chgLayout">
        <pc:chgData name="Newton, Leo (BSTE4)" userId="S::lnewton18@capellauniversity.edu::515fd3a8-72d4-4622-bebd-c961f7753a8c" providerId="AD" clId="Web-{E9CD0BF9-D459-7636-A8FE-BAA0E314E887}" dt="2024-03-13T07:39:13.690" v="255" actId="20577"/>
        <pc:sldMkLst>
          <pc:docMk/>
          <pc:sldMk cId="1132788019" sldId="258"/>
        </pc:sldMkLst>
        <pc:spChg chg="mod ord">
          <ac:chgData name="Newton, Leo (BSTE4)" userId="S::lnewton18@capellauniversity.edu::515fd3a8-72d4-4622-bebd-c961f7753a8c" providerId="AD" clId="Web-{E9CD0BF9-D459-7636-A8FE-BAA0E314E887}" dt="2024-03-13T07:38:38.423" v="251" actId="14100"/>
          <ac:spMkLst>
            <pc:docMk/>
            <pc:sldMk cId="1132788019" sldId="258"/>
            <ac:spMk id="2" creationId="{91CEEA05-CAD1-3463-86BF-7C086ECD4800}"/>
          </ac:spMkLst>
        </pc:spChg>
        <pc:spChg chg="del">
          <ac:chgData name="Newton, Leo (BSTE4)" userId="S::lnewton18@capellauniversity.edu::515fd3a8-72d4-4622-bebd-c961f7753a8c" providerId="AD" clId="Web-{E9CD0BF9-D459-7636-A8FE-BAA0E314E887}" dt="2024-03-13T07:28:15.113" v="199"/>
          <ac:spMkLst>
            <pc:docMk/>
            <pc:sldMk cId="1132788019" sldId="258"/>
            <ac:spMk id="3" creationId="{690162E4-365F-5CB6-1869-C48EDEAC72CB}"/>
          </ac:spMkLst>
        </pc:spChg>
        <pc:spChg chg="add del">
          <ac:chgData name="Newton, Leo (BSTE4)" userId="S::lnewton18@capellauniversity.edu::515fd3a8-72d4-4622-bebd-c961f7753a8c" providerId="AD" clId="Web-{E9CD0BF9-D459-7636-A8FE-BAA0E314E887}" dt="2024-03-13T07:30:35.647" v="207"/>
          <ac:spMkLst>
            <pc:docMk/>
            <pc:sldMk cId="1132788019" sldId="258"/>
            <ac:spMk id="9" creationId="{50666DC1-CD27-4874-9484-9D06C59FE4D0}"/>
          </ac:spMkLst>
        </pc:spChg>
        <pc:spChg chg="add del">
          <ac:chgData name="Newton, Leo (BSTE4)" userId="S::lnewton18@capellauniversity.edu::515fd3a8-72d4-4622-bebd-c961f7753a8c" providerId="AD" clId="Web-{E9CD0BF9-D459-7636-A8FE-BAA0E314E887}" dt="2024-03-13T07:30:35.647" v="207"/>
          <ac:spMkLst>
            <pc:docMk/>
            <pc:sldMk cId="1132788019" sldId="258"/>
            <ac:spMk id="11" creationId="{0BE66D35-6371-4809-9433-1EBF879150EC}"/>
          </ac:spMkLst>
        </pc:spChg>
        <pc:spChg chg="add del">
          <ac:chgData name="Newton, Leo (BSTE4)" userId="S::lnewton18@capellauniversity.edu::515fd3a8-72d4-4622-bebd-c961f7753a8c" providerId="AD" clId="Web-{E9CD0BF9-D459-7636-A8FE-BAA0E314E887}" dt="2024-03-13T07:30:35.647" v="207"/>
          <ac:spMkLst>
            <pc:docMk/>
            <pc:sldMk cId="1132788019" sldId="258"/>
            <ac:spMk id="13" creationId="{72EF3F9A-9717-4ACB-A30D-96694842C4F7}"/>
          </ac:spMkLst>
        </pc:spChg>
        <pc:spChg chg="add mod">
          <ac:chgData name="Newton, Leo (BSTE4)" userId="S::lnewton18@capellauniversity.edu::515fd3a8-72d4-4622-bebd-c961f7753a8c" providerId="AD" clId="Web-{E9CD0BF9-D459-7636-A8FE-BAA0E314E887}" dt="2024-03-13T07:39:13.690" v="255" actId="20577"/>
          <ac:spMkLst>
            <pc:docMk/>
            <pc:sldMk cId="1132788019" sldId="258"/>
            <ac:spMk id="21" creationId="{45D1D9F5-8997-D8C8-39D0-DB985600BCB4}"/>
          </ac:spMkLst>
        </pc:spChg>
        <pc:spChg chg="add del">
          <ac:chgData name="Newton, Leo (BSTE4)" userId="S::lnewton18@capellauniversity.edu::515fd3a8-72d4-4622-bebd-c961f7753a8c" providerId="AD" clId="Web-{E9CD0BF9-D459-7636-A8FE-BAA0E314E887}" dt="2024-03-13T07:36:52.999" v="242"/>
          <ac:spMkLst>
            <pc:docMk/>
            <pc:sldMk cId="1132788019" sldId="258"/>
            <ac:spMk id="24" creationId="{F06B261F-632C-43DC-8DC7-7723B368270D}"/>
          </ac:spMkLst>
        </pc:spChg>
        <pc:spChg chg="add del">
          <ac:chgData name="Newton, Leo (BSTE4)" userId="S::lnewton18@capellauniversity.edu::515fd3a8-72d4-4622-bebd-c961f7753a8c" providerId="AD" clId="Web-{E9CD0BF9-D459-7636-A8FE-BAA0E314E887}" dt="2024-03-13T07:36:52.999" v="242"/>
          <ac:spMkLst>
            <pc:docMk/>
            <pc:sldMk cId="1132788019" sldId="258"/>
            <ac:spMk id="26" creationId="{4E524C7F-EE50-42C5-9434-7C78CE04445B}"/>
          </ac:spMkLst>
        </pc:spChg>
        <pc:spChg chg="add">
          <ac:chgData name="Newton, Leo (BSTE4)" userId="S::lnewton18@capellauniversity.edu::515fd3a8-72d4-4622-bebd-c961f7753a8c" providerId="AD" clId="Web-{E9CD0BF9-D459-7636-A8FE-BAA0E314E887}" dt="2024-03-13T07:36:52.999" v="242"/>
          <ac:spMkLst>
            <pc:docMk/>
            <pc:sldMk cId="1132788019" sldId="258"/>
            <ac:spMk id="31" creationId="{F06B261F-632C-43DC-8DC7-7723B368270D}"/>
          </ac:spMkLst>
        </pc:spChg>
        <pc:spChg chg="add">
          <ac:chgData name="Newton, Leo (BSTE4)" userId="S::lnewton18@capellauniversity.edu::515fd3a8-72d4-4622-bebd-c961f7753a8c" providerId="AD" clId="Web-{E9CD0BF9-D459-7636-A8FE-BAA0E314E887}" dt="2024-03-13T07:36:52.999" v="242"/>
          <ac:spMkLst>
            <pc:docMk/>
            <pc:sldMk cId="1132788019" sldId="258"/>
            <ac:spMk id="33" creationId="{4E524C7F-EE50-42C5-9434-7C78CE04445B}"/>
          </ac:spMkLst>
        </pc:spChg>
        <pc:grpChg chg="add del">
          <ac:chgData name="Newton, Leo (BSTE4)" userId="S::lnewton18@capellauniversity.edu::515fd3a8-72d4-4622-bebd-c961f7753a8c" providerId="AD" clId="Web-{E9CD0BF9-D459-7636-A8FE-BAA0E314E887}" dt="2024-03-13T07:30:35.647" v="207"/>
          <ac:grpSpMkLst>
            <pc:docMk/>
            <pc:sldMk cId="1132788019" sldId="258"/>
            <ac:grpSpMk id="15" creationId="{0EB82B4C-9249-4CFC-A372-7B0FF5E36EA8}"/>
          </ac:grpSpMkLst>
        </pc:grpChg>
        <pc:picChg chg="add mod ord">
          <ac:chgData name="Newton, Leo (BSTE4)" userId="S::lnewton18@capellauniversity.edu::515fd3a8-72d4-4622-bebd-c961f7753a8c" providerId="AD" clId="Web-{E9CD0BF9-D459-7636-A8FE-BAA0E314E887}" dt="2024-03-13T07:30:35.647" v="207"/>
          <ac:picMkLst>
            <pc:docMk/>
            <pc:sldMk cId="1132788019" sldId="258"/>
            <ac:picMk id="4" creationId="{D0066AB0-4AF4-0D14-371A-F9282B1A44FF}"/>
          </ac:picMkLst>
        </pc:picChg>
      </pc:sldChg>
      <pc:sldChg chg="addSp modSp new mod setBg modClrScheme chgLayout">
        <pc:chgData name="Newton, Leo (BSTE4)" userId="S::lnewton18@capellauniversity.edu::515fd3a8-72d4-4622-bebd-c961f7753a8c" providerId="AD" clId="Web-{E9CD0BF9-D459-7636-A8FE-BAA0E314E887}" dt="2024-03-13T07:55:12.773" v="353" actId="20577"/>
        <pc:sldMkLst>
          <pc:docMk/>
          <pc:sldMk cId="2687541355" sldId="259"/>
        </pc:sldMkLst>
        <pc:spChg chg="mod ord">
          <ac:chgData name="Newton, Leo (BSTE4)" userId="S::lnewton18@capellauniversity.edu::515fd3a8-72d4-4622-bebd-c961f7753a8c" providerId="AD" clId="Web-{E9CD0BF9-D459-7636-A8FE-BAA0E314E887}" dt="2024-03-13T07:42:08.897" v="262" actId="1076"/>
          <ac:spMkLst>
            <pc:docMk/>
            <pc:sldMk cId="2687541355" sldId="259"/>
            <ac:spMk id="2" creationId="{71396056-7DFA-E332-8920-6663599BCC52}"/>
          </ac:spMkLst>
        </pc:spChg>
        <pc:spChg chg="mod ord">
          <ac:chgData name="Newton, Leo (BSTE4)" userId="S::lnewton18@capellauniversity.edu::515fd3a8-72d4-4622-bebd-c961f7753a8c" providerId="AD" clId="Web-{E9CD0BF9-D459-7636-A8FE-BAA0E314E887}" dt="2024-03-13T07:55:12.773" v="353" actId="20577"/>
          <ac:spMkLst>
            <pc:docMk/>
            <pc:sldMk cId="2687541355" sldId="259"/>
            <ac:spMk id="3" creationId="{36FD3710-A5DF-834C-F5B3-8A1A92B56153}"/>
          </ac:spMkLst>
        </pc:spChg>
        <pc:spChg chg="add">
          <ac:chgData name="Newton, Leo (BSTE4)" userId="S::lnewton18@capellauniversity.edu::515fd3a8-72d4-4622-bebd-c961f7753a8c" providerId="AD" clId="Web-{E9CD0BF9-D459-7636-A8FE-BAA0E314E887}" dt="2024-03-13T07:41:51.553" v="260"/>
          <ac:spMkLst>
            <pc:docMk/>
            <pc:sldMk cId="2687541355" sldId="259"/>
            <ac:spMk id="10" creationId="{F06B261F-632C-43DC-8DC7-7723B368270D}"/>
          </ac:spMkLst>
        </pc:spChg>
        <pc:spChg chg="add">
          <ac:chgData name="Newton, Leo (BSTE4)" userId="S::lnewton18@capellauniversity.edu::515fd3a8-72d4-4622-bebd-c961f7753a8c" providerId="AD" clId="Web-{E9CD0BF9-D459-7636-A8FE-BAA0E314E887}" dt="2024-03-13T07:41:51.553" v="260"/>
          <ac:spMkLst>
            <pc:docMk/>
            <pc:sldMk cId="2687541355" sldId="259"/>
            <ac:spMk id="12" creationId="{4E524C7F-EE50-42C5-9434-7C78CE04445B}"/>
          </ac:spMkLst>
        </pc:spChg>
        <pc:picChg chg="add">
          <ac:chgData name="Newton, Leo (BSTE4)" userId="S::lnewton18@capellauniversity.edu::515fd3a8-72d4-4622-bebd-c961f7753a8c" providerId="AD" clId="Web-{E9CD0BF9-D459-7636-A8FE-BAA0E314E887}" dt="2024-03-13T07:41:51.553" v="260"/>
          <ac:picMkLst>
            <pc:docMk/>
            <pc:sldMk cId="2687541355" sldId="259"/>
            <ac:picMk id="7" creationId="{3FF82F31-2DF7-6D7F-7F71-C53139A7CA97}"/>
          </ac:picMkLst>
        </pc:picChg>
      </pc:sldChg>
      <pc:sldChg chg="addSp modSp new mod setBg">
        <pc:chgData name="Newton, Leo (BSTE4)" userId="S::lnewton18@capellauniversity.edu::515fd3a8-72d4-4622-bebd-c961f7753a8c" providerId="AD" clId="Web-{E9CD0BF9-D459-7636-A8FE-BAA0E314E887}" dt="2024-03-13T07:54:44.023" v="333" actId="20577"/>
        <pc:sldMkLst>
          <pc:docMk/>
          <pc:sldMk cId="2731965175" sldId="260"/>
        </pc:sldMkLst>
        <pc:spChg chg="mod">
          <ac:chgData name="Newton, Leo (BSTE4)" userId="S::lnewton18@capellauniversity.edu::515fd3a8-72d4-4622-bebd-c961f7753a8c" providerId="AD" clId="Web-{E9CD0BF9-D459-7636-A8FE-BAA0E314E887}" dt="2024-03-13T07:47:14.607" v="279" actId="1076"/>
          <ac:spMkLst>
            <pc:docMk/>
            <pc:sldMk cId="2731965175" sldId="260"/>
            <ac:spMk id="2" creationId="{BD2C18BD-F46B-CF57-6FFF-D6CB6F8CC661}"/>
          </ac:spMkLst>
        </pc:spChg>
        <pc:spChg chg="mod">
          <ac:chgData name="Newton, Leo (BSTE4)" userId="S::lnewton18@capellauniversity.edu::515fd3a8-72d4-4622-bebd-c961f7753a8c" providerId="AD" clId="Web-{E9CD0BF9-D459-7636-A8FE-BAA0E314E887}" dt="2024-03-13T07:54:44.023" v="333" actId="20577"/>
          <ac:spMkLst>
            <pc:docMk/>
            <pc:sldMk cId="2731965175" sldId="260"/>
            <ac:spMk id="3" creationId="{98623D59-4614-D70E-EA64-AD6E48E3DF9F}"/>
          </ac:spMkLst>
        </pc:spChg>
        <pc:spChg chg="add">
          <ac:chgData name="Newton, Leo (BSTE4)" userId="S::lnewton18@capellauniversity.edu::515fd3a8-72d4-4622-bebd-c961f7753a8c" providerId="AD" clId="Web-{E9CD0BF9-D459-7636-A8FE-BAA0E314E887}" dt="2024-03-13T07:46:11.621" v="270"/>
          <ac:spMkLst>
            <pc:docMk/>
            <pc:sldMk cId="2731965175" sldId="260"/>
            <ac:spMk id="9" creationId="{F06B261F-632C-43DC-8DC7-7723B368270D}"/>
          </ac:spMkLst>
        </pc:spChg>
        <pc:spChg chg="add">
          <ac:chgData name="Newton, Leo (BSTE4)" userId="S::lnewton18@capellauniversity.edu::515fd3a8-72d4-4622-bebd-c961f7753a8c" providerId="AD" clId="Web-{E9CD0BF9-D459-7636-A8FE-BAA0E314E887}" dt="2024-03-13T07:46:11.621" v="270"/>
          <ac:spMkLst>
            <pc:docMk/>
            <pc:sldMk cId="2731965175" sldId="260"/>
            <ac:spMk id="11" creationId="{4E524C7F-EE50-42C5-9434-7C78CE04445B}"/>
          </ac:spMkLst>
        </pc:spChg>
        <pc:picChg chg="add">
          <ac:chgData name="Newton, Leo (BSTE4)" userId="S::lnewton18@capellauniversity.edu::515fd3a8-72d4-4622-bebd-c961f7753a8c" providerId="AD" clId="Web-{E9CD0BF9-D459-7636-A8FE-BAA0E314E887}" dt="2024-03-13T07:46:11.621" v="270"/>
          <ac:picMkLst>
            <pc:docMk/>
            <pc:sldMk cId="2731965175" sldId="260"/>
            <ac:picMk id="5" creationId="{EBEA1A2E-9612-F1D2-2542-26963EDB0B1B}"/>
          </ac:picMkLst>
        </pc:picChg>
      </pc:sldChg>
      <pc:sldChg chg="addSp modSp new mod setBg">
        <pc:chgData name="Newton, Leo (BSTE4)" userId="S::lnewton18@capellauniversity.edu::515fd3a8-72d4-4622-bebd-c961f7753a8c" providerId="AD" clId="Web-{E9CD0BF9-D459-7636-A8FE-BAA0E314E887}" dt="2024-03-13T07:53:41.506" v="312" actId="20577"/>
        <pc:sldMkLst>
          <pc:docMk/>
          <pc:sldMk cId="130550378" sldId="261"/>
        </pc:sldMkLst>
        <pc:spChg chg="mod">
          <ac:chgData name="Newton, Leo (BSTE4)" userId="S::lnewton18@capellauniversity.edu::515fd3a8-72d4-4622-bebd-c961f7753a8c" providerId="AD" clId="Web-{E9CD0BF9-D459-7636-A8FE-BAA0E314E887}" dt="2024-03-13T07:53:29.115" v="309" actId="1076"/>
          <ac:spMkLst>
            <pc:docMk/>
            <pc:sldMk cId="130550378" sldId="261"/>
            <ac:spMk id="2" creationId="{79399471-5B6B-CDF1-E644-3A28DBD72509}"/>
          </ac:spMkLst>
        </pc:spChg>
        <pc:spChg chg="mod">
          <ac:chgData name="Newton, Leo (BSTE4)" userId="S::lnewton18@capellauniversity.edu::515fd3a8-72d4-4622-bebd-c961f7753a8c" providerId="AD" clId="Web-{E9CD0BF9-D459-7636-A8FE-BAA0E314E887}" dt="2024-03-13T07:53:41.506" v="312" actId="20577"/>
          <ac:spMkLst>
            <pc:docMk/>
            <pc:sldMk cId="130550378" sldId="261"/>
            <ac:spMk id="3" creationId="{182C9918-4D71-2F28-6B0A-581F604A6B4C}"/>
          </ac:spMkLst>
        </pc:spChg>
        <pc:spChg chg="add">
          <ac:chgData name="Newton, Leo (BSTE4)" userId="S::lnewton18@capellauniversity.edu::515fd3a8-72d4-4622-bebd-c961f7753a8c" providerId="AD" clId="Web-{E9CD0BF9-D459-7636-A8FE-BAA0E314E887}" dt="2024-03-13T07:49:38.532" v="286"/>
          <ac:spMkLst>
            <pc:docMk/>
            <pc:sldMk cId="130550378" sldId="261"/>
            <ac:spMk id="9" creationId="{F06B261F-632C-43DC-8DC7-7723B368270D}"/>
          </ac:spMkLst>
        </pc:spChg>
        <pc:spChg chg="add">
          <ac:chgData name="Newton, Leo (BSTE4)" userId="S::lnewton18@capellauniversity.edu::515fd3a8-72d4-4622-bebd-c961f7753a8c" providerId="AD" clId="Web-{E9CD0BF9-D459-7636-A8FE-BAA0E314E887}" dt="2024-03-13T07:49:38.532" v="286"/>
          <ac:spMkLst>
            <pc:docMk/>
            <pc:sldMk cId="130550378" sldId="261"/>
            <ac:spMk id="11" creationId="{4E524C7F-EE50-42C5-9434-7C78CE04445B}"/>
          </ac:spMkLst>
        </pc:spChg>
        <pc:picChg chg="add">
          <ac:chgData name="Newton, Leo (BSTE4)" userId="S::lnewton18@capellauniversity.edu::515fd3a8-72d4-4622-bebd-c961f7753a8c" providerId="AD" clId="Web-{E9CD0BF9-D459-7636-A8FE-BAA0E314E887}" dt="2024-03-13T07:49:38.532" v="286"/>
          <ac:picMkLst>
            <pc:docMk/>
            <pc:sldMk cId="130550378" sldId="261"/>
            <ac:picMk id="5" creationId="{E31B46BE-860B-EC41-7736-F306A00CC9D7}"/>
          </ac:picMkLst>
        </pc:picChg>
      </pc:sldChg>
      <pc:sldChg chg="addSp delSp modSp new mod setBg">
        <pc:chgData name="Newton, Leo (BSTE4)" userId="S::lnewton18@capellauniversity.edu::515fd3a8-72d4-4622-bebd-c961f7753a8c" providerId="AD" clId="Web-{E9CD0BF9-D459-7636-A8FE-BAA0E314E887}" dt="2024-03-13T07:54:19.132" v="322" actId="20577"/>
        <pc:sldMkLst>
          <pc:docMk/>
          <pc:sldMk cId="3684549256" sldId="262"/>
        </pc:sldMkLst>
        <pc:spChg chg="mod">
          <ac:chgData name="Newton, Leo (BSTE4)" userId="S::lnewton18@capellauniversity.edu::515fd3a8-72d4-4622-bebd-c961f7753a8c" providerId="AD" clId="Web-{E9CD0BF9-D459-7636-A8FE-BAA0E314E887}" dt="2024-03-13T07:52:28.942" v="303"/>
          <ac:spMkLst>
            <pc:docMk/>
            <pc:sldMk cId="3684549256" sldId="262"/>
            <ac:spMk id="2" creationId="{6FF6A64D-4949-2747-5BE6-5D3148D39474}"/>
          </ac:spMkLst>
        </pc:spChg>
        <pc:spChg chg="mod ord">
          <ac:chgData name="Newton, Leo (BSTE4)" userId="S::lnewton18@capellauniversity.edu::515fd3a8-72d4-4622-bebd-c961f7753a8c" providerId="AD" clId="Web-{E9CD0BF9-D459-7636-A8FE-BAA0E314E887}" dt="2024-03-13T07:54:19.132" v="322" actId="20577"/>
          <ac:spMkLst>
            <pc:docMk/>
            <pc:sldMk cId="3684549256" sldId="262"/>
            <ac:spMk id="3" creationId="{21459A18-7617-4BF2-F489-E79FB82D735B}"/>
          </ac:spMkLst>
        </pc:spChg>
        <pc:spChg chg="add del">
          <ac:chgData name="Newton, Leo (BSTE4)" userId="S::lnewton18@capellauniversity.edu::515fd3a8-72d4-4622-bebd-c961f7753a8c" providerId="AD" clId="Web-{E9CD0BF9-D459-7636-A8FE-BAA0E314E887}" dt="2024-03-13T07:51:59.160" v="299"/>
          <ac:spMkLst>
            <pc:docMk/>
            <pc:sldMk cId="3684549256" sldId="262"/>
            <ac:spMk id="9" creationId="{8DDAA74B-8E81-4F15-BC0F-4050965FF520}"/>
          </ac:spMkLst>
        </pc:spChg>
        <pc:spChg chg="add del">
          <ac:chgData name="Newton, Leo (BSTE4)" userId="S::lnewton18@capellauniversity.edu::515fd3a8-72d4-4622-bebd-c961f7753a8c" providerId="AD" clId="Web-{E9CD0BF9-D459-7636-A8FE-BAA0E314E887}" dt="2024-03-13T07:51:59.160" v="299"/>
          <ac:spMkLst>
            <pc:docMk/>
            <pc:sldMk cId="3684549256" sldId="262"/>
            <ac:spMk id="11" creationId="{374CD4C6-F07B-411C-876A-727559731FF0}"/>
          </ac:spMkLst>
        </pc:spChg>
        <pc:spChg chg="add del">
          <ac:chgData name="Newton, Leo (BSTE4)" userId="S::lnewton18@capellauniversity.edu::515fd3a8-72d4-4622-bebd-c961f7753a8c" providerId="AD" clId="Web-{E9CD0BF9-D459-7636-A8FE-BAA0E314E887}" dt="2024-03-13T07:52:28.942" v="303"/>
          <ac:spMkLst>
            <pc:docMk/>
            <pc:sldMk cId="3684549256" sldId="262"/>
            <ac:spMk id="16" creationId="{317ADF9C-7729-43E0-B44E-3392C2BD0ADE}"/>
          </ac:spMkLst>
        </pc:spChg>
        <pc:spChg chg="add del">
          <ac:chgData name="Newton, Leo (BSTE4)" userId="S::lnewton18@capellauniversity.edu::515fd3a8-72d4-4622-bebd-c961f7753a8c" providerId="AD" clId="Web-{E9CD0BF9-D459-7636-A8FE-BAA0E314E887}" dt="2024-03-13T07:52:28.942" v="303"/>
          <ac:spMkLst>
            <pc:docMk/>
            <pc:sldMk cId="3684549256" sldId="262"/>
            <ac:spMk id="18" creationId="{C264CE6C-E4DD-47B0-947A-FE4B1135B4D6}"/>
          </ac:spMkLst>
        </pc:spChg>
        <pc:spChg chg="add">
          <ac:chgData name="Newton, Leo (BSTE4)" userId="S::lnewton18@capellauniversity.edu::515fd3a8-72d4-4622-bebd-c961f7753a8c" providerId="AD" clId="Web-{E9CD0BF9-D459-7636-A8FE-BAA0E314E887}" dt="2024-03-13T07:52:28.942" v="303"/>
          <ac:spMkLst>
            <pc:docMk/>
            <pc:sldMk cId="3684549256" sldId="262"/>
            <ac:spMk id="23" creationId="{77D73E63-A884-4994-BA80-B7AC098B8E9F}"/>
          </ac:spMkLst>
        </pc:spChg>
        <pc:spChg chg="add">
          <ac:chgData name="Newton, Leo (BSTE4)" userId="S::lnewton18@capellauniversity.edu::515fd3a8-72d4-4622-bebd-c961f7753a8c" providerId="AD" clId="Web-{E9CD0BF9-D459-7636-A8FE-BAA0E314E887}" dt="2024-03-13T07:52:28.942" v="303"/>
          <ac:spMkLst>
            <pc:docMk/>
            <pc:sldMk cId="3684549256" sldId="262"/>
            <ac:spMk id="25" creationId="{FFC33220-06A6-4A1F-B678-AE0080B083DF}"/>
          </ac:spMkLst>
        </pc:spChg>
        <pc:picChg chg="add mod">
          <ac:chgData name="Newton, Leo (BSTE4)" userId="S::lnewton18@capellauniversity.edu::515fd3a8-72d4-4622-bebd-c961f7753a8c" providerId="AD" clId="Web-{E9CD0BF9-D459-7636-A8FE-BAA0E314E887}" dt="2024-03-13T07:52:28.942" v="303"/>
          <ac:picMkLst>
            <pc:docMk/>
            <pc:sldMk cId="3684549256" sldId="262"/>
            <ac:picMk id="5" creationId="{0C44F293-8B52-B6B0-6128-5005B83C1CB9}"/>
          </ac:picMkLst>
        </pc:picChg>
      </pc:sldChg>
      <pc:sldMasterChg chg="del delSldLayout">
        <pc:chgData name="Newton, Leo (BSTE4)" userId="S::lnewton18@capellauniversity.edu::515fd3a8-72d4-4622-bebd-c961f7753a8c" providerId="AD" clId="Web-{E9CD0BF9-D459-7636-A8FE-BAA0E314E887}" dt="2024-03-13T06:28:21.846" v="60"/>
        <pc:sldMasterMkLst>
          <pc:docMk/>
          <pc:sldMasterMk cId="2460954070" sldId="2147483660"/>
        </pc:sldMasterMkLst>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2385387890" sldId="2147483661"/>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949138452" sldId="2147483662"/>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2591524520" sldId="2147483663"/>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1203092039" sldId="2147483664"/>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3733172339" sldId="2147483665"/>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3210312558" sldId="2147483666"/>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3146388984" sldId="2147483667"/>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3171841454" sldId="2147483668"/>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1718958274" sldId="2147483669"/>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2202905451" sldId="2147483670"/>
          </pc:sldLayoutMkLst>
        </pc:sldLayoutChg>
        <pc:sldLayoutChg chg="del">
          <pc:chgData name="Newton, Leo (BSTE4)" userId="S::lnewton18@capellauniversity.edu::515fd3a8-72d4-4622-bebd-c961f7753a8c" providerId="AD" clId="Web-{E9CD0BF9-D459-7636-A8FE-BAA0E314E887}" dt="2024-03-13T06:28:21.846" v="60"/>
          <pc:sldLayoutMkLst>
            <pc:docMk/>
            <pc:sldMasterMk cId="2460954070" sldId="2147483660"/>
            <pc:sldLayoutMk cId="3479445657" sldId="2147483671"/>
          </pc:sldLayoutMkLst>
        </pc:sldLayoutChg>
      </pc:sldMasterChg>
      <pc:sldMasterChg chg="add del replId addSldLayout delSldLayout">
        <pc:chgData name="Newton, Leo (BSTE4)" userId="S::lnewton18@capellauniversity.edu::515fd3a8-72d4-4622-bebd-c961f7753a8c" providerId="AD" clId="Web-{E9CD0BF9-D459-7636-A8FE-BAA0E314E887}" dt="2024-03-13T07:29:17.895" v="206"/>
        <pc:sldMasterMkLst>
          <pc:docMk/>
          <pc:sldMasterMk cId="2728965783" sldId="2147483672"/>
        </pc:sldMasterMkLst>
        <pc:sldLayoutChg chg="add del">
          <pc:chgData name="Newton, Leo (BSTE4)" userId="S::lnewton18@capellauniversity.edu::515fd3a8-72d4-4622-bebd-c961f7753a8c" providerId="AD" clId="Web-{E9CD0BF9-D459-7636-A8FE-BAA0E314E887}" dt="2024-03-13T07:29:17.895" v="206"/>
          <pc:sldLayoutMkLst>
            <pc:docMk/>
            <pc:sldMasterMk cId="2728965783" sldId="2147483672"/>
            <pc:sldLayoutMk cId="1561616108" sldId="2147483673"/>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2073639962" sldId="2147483674"/>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98706296" sldId="2147483675"/>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2397602426" sldId="2147483676"/>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3811481111" sldId="2147483677"/>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824254286" sldId="2147483678"/>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1406706938" sldId="2147483679"/>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1739097045" sldId="2147483680"/>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3268966337" sldId="2147483681"/>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2665888474" sldId="2147483682"/>
          </pc:sldLayoutMkLst>
        </pc:sldLayoutChg>
        <pc:sldLayoutChg chg="add del replId">
          <pc:chgData name="Newton, Leo (BSTE4)" userId="S::lnewton18@capellauniversity.edu::515fd3a8-72d4-4622-bebd-c961f7753a8c" providerId="AD" clId="Web-{E9CD0BF9-D459-7636-A8FE-BAA0E314E887}" dt="2024-03-13T07:29:17.895" v="206"/>
          <pc:sldLayoutMkLst>
            <pc:docMk/>
            <pc:sldMasterMk cId="2728965783" sldId="2147483672"/>
            <pc:sldLayoutMk cId="2491102802" sldId="2147483683"/>
          </pc:sldLayoutMkLst>
        </pc:sldLayoutChg>
      </pc:sldMasterChg>
      <pc:sldMasterChg chg="add del addSldLayout delSldLayout modSldLayout">
        <pc:chgData name="Newton, Leo (BSTE4)" userId="S::lnewton18@capellauniversity.edu::515fd3a8-72d4-4622-bebd-c961f7753a8c" providerId="AD" clId="Web-{E9CD0BF9-D459-7636-A8FE-BAA0E314E887}" dt="2024-03-13T07:29:17.895" v="206"/>
        <pc:sldMasterMkLst>
          <pc:docMk/>
          <pc:sldMasterMk cId="460200444" sldId="2147483684"/>
        </pc:sldMasterMkLst>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4283369527" sldId="2147483685"/>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3815126735" sldId="2147483686"/>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3390313197" sldId="2147483687"/>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3201244167" sldId="2147483688"/>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779256991" sldId="2147483689"/>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1638240301" sldId="2147483690"/>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3198034481" sldId="2147483691"/>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1968017316" sldId="2147483692"/>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3407469270" sldId="2147483693"/>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3560344370" sldId="2147483694"/>
          </pc:sldLayoutMkLst>
        </pc:sldLayoutChg>
        <pc:sldLayoutChg chg="add del mod replId">
          <pc:chgData name="Newton, Leo (BSTE4)" userId="S::lnewton18@capellauniversity.edu::515fd3a8-72d4-4622-bebd-c961f7753a8c" providerId="AD" clId="Web-{E9CD0BF9-D459-7636-A8FE-BAA0E314E887}" dt="2024-03-13T07:29:17.895" v="206"/>
          <pc:sldLayoutMkLst>
            <pc:docMk/>
            <pc:sldMasterMk cId="460200444" sldId="2147483684"/>
            <pc:sldLayoutMk cId="2491222644" sldId="2147483695"/>
          </pc:sldLayoutMkLst>
        </pc:sldLayoutChg>
      </pc:sldMasterChg>
    </pc:docChg>
  </pc:docChgLst>
</pc:chgInfo>
</file>

<file path=ppt/media/image1.jpeg>
</file>

<file path=ppt/media/image2.png>
</file>

<file path=ppt/media/image3.png>
</file>

<file path=ppt/media/image4.png>
</file>

<file path=ppt/media/image5.svg>
</file>

<file path=ppt/media/image6.jpeg>
</file>

<file path=ppt/media/image7.jpeg>
</file>

<file path=ppt/media/image8.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4" name="Rectangle 23">
            <a:extLst>
              <a:ext uri="{FF2B5EF4-FFF2-40B4-BE49-F238E27FC236}">
                <a16:creationId xmlns:a16="http://schemas.microsoft.com/office/drawing/2014/main" id="{50666DC1-CD27-4874-9484-9D06C59FE4D0}"/>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77579F-F417-47C2-AC03-911CCED021DB}"/>
              </a:ext>
            </a:extLst>
          </p:cNvPr>
          <p:cNvSpPr>
            <a:spLocks noGrp="1"/>
          </p:cNvSpPr>
          <p:nvPr>
            <p:ph type="ctrTitle"/>
          </p:nvPr>
        </p:nvSpPr>
        <p:spPr>
          <a:xfrm>
            <a:off x="484552" y="447675"/>
            <a:ext cx="8397511" cy="2714625"/>
          </a:xfrm>
        </p:spPr>
        <p:txBody>
          <a:bodyPr anchor="b">
            <a:normAutofit/>
          </a:bodyPr>
          <a:lstStyle>
            <a:lvl1pPr algn="l">
              <a:defRPr sz="5400">
                <a:solidFill>
                  <a:schemeClr val="bg1"/>
                </a:solidFill>
              </a:defRPr>
            </a:lvl1pPr>
          </a:lstStyle>
          <a:p>
            <a:r>
              <a:rPr lang="en-US"/>
              <a:t>Click to edit Master title style</a:t>
            </a:r>
            <a:endParaRPr lang="en-US" dirty="0"/>
          </a:p>
        </p:txBody>
      </p:sp>
      <p:sp>
        <p:nvSpPr>
          <p:cNvPr id="3" name="Subtitle 2">
            <a:extLst>
              <a:ext uri="{FF2B5EF4-FFF2-40B4-BE49-F238E27FC236}">
                <a16:creationId xmlns:a16="http://schemas.microsoft.com/office/drawing/2014/main" id="{1643E600-28DA-4780-9E00-2E12F74FF621}"/>
              </a:ext>
            </a:extLst>
          </p:cNvPr>
          <p:cNvSpPr>
            <a:spLocks noGrp="1"/>
          </p:cNvSpPr>
          <p:nvPr>
            <p:ph type="subTitle" idx="1"/>
          </p:nvPr>
        </p:nvSpPr>
        <p:spPr>
          <a:xfrm>
            <a:off x="484552" y="3602037"/>
            <a:ext cx="8397511" cy="2460625"/>
          </a:xfrm>
        </p:spPr>
        <p:txBody>
          <a:bodyPr>
            <a:normAutofit/>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E0E6F1DC-ADFB-42C9-AB34-FCB38C8123FC}"/>
              </a:ext>
            </a:extLst>
          </p:cNvPr>
          <p:cNvSpPr>
            <a:spLocks noGrp="1"/>
          </p:cNvSpPr>
          <p:nvPr>
            <p:ph type="dt" sz="half" idx="10"/>
          </p:nvPr>
        </p:nvSpPr>
        <p:spPr/>
        <p:txBody>
          <a:bodyPr/>
          <a:lstStyle/>
          <a:p>
            <a:fld id="{92538219-6E45-4D12-B767-46F92D5844D4}" type="datetime1">
              <a:rPr lang="en-US" smtClean="0"/>
              <a:t>3/13/2024</a:t>
            </a:fld>
            <a:endParaRPr lang="en-US"/>
          </a:p>
        </p:txBody>
      </p:sp>
      <p:sp>
        <p:nvSpPr>
          <p:cNvPr id="5" name="Footer Placeholder 4">
            <a:extLst>
              <a:ext uri="{FF2B5EF4-FFF2-40B4-BE49-F238E27FC236}">
                <a16:creationId xmlns:a16="http://schemas.microsoft.com/office/drawing/2014/main" id="{EE799E6D-BBA8-4A15-94DA-DBE8A4FDE6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C803C82-8719-4FAC-94BF-2A91335FB58A}"/>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4911028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C68A33-CB96-4CB1-9941-753BD0824C9B}"/>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43EB269-70DF-4510-A313-336226558E5F}"/>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01EA3CC-B2DC-4E87-826C-B885A7E62819}"/>
              </a:ext>
            </a:extLst>
          </p:cNvPr>
          <p:cNvSpPr>
            <a:spLocks noGrp="1"/>
          </p:cNvSpPr>
          <p:nvPr>
            <p:ph type="dt" sz="half" idx="10"/>
          </p:nvPr>
        </p:nvSpPr>
        <p:spPr/>
        <p:txBody>
          <a:bodyPr/>
          <a:lstStyle/>
          <a:p>
            <a:fld id="{836430B8-6059-41E5-A5DC-C07A76F5859A}" type="datetime1">
              <a:rPr lang="en-US" smtClean="0"/>
              <a:t>3/13/2024</a:t>
            </a:fld>
            <a:endParaRPr lang="en-US"/>
          </a:p>
        </p:txBody>
      </p:sp>
      <p:sp>
        <p:nvSpPr>
          <p:cNvPr id="5" name="Footer Placeholder 4">
            <a:extLst>
              <a:ext uri="{FF2B5EF4-FFF2-40B4-BE49-F238E27FC236}">
                <a16:creationId xmlns:a16="http://schemas.microsoft.com/office/drawing/2014/main" id="{7AF37F52-A7C4-4E21-A12A-02546D4775A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66031F-5A79-48A7-8EDC-DDD9A9E4B9F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0736399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9188483-96C4-4E9C-AA6A-E70005461AEE}"/>
              </a:ext>
            </a:extLst>
          </p:cNvPr>
          <p:cNvSpPr/>
          <p:nvPr/>
        </p:nvSpPr>
        <p:spPr>
          <a:xfrm>
            <a:off x="9144000" y="0"/>
            <a:ext cx="3048000" cy="6854666"/>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Vertical Title 1">
            <a:extLst>
              <a:ext uri="{FF2B5EF4-FFF2-40B4-BE49-F238E27FC236}">
                <a16:creationId xmlns:a16="http://schemas.microsoft.com/office/drawing/2014/main" id="{0E4FCD54-7F0B-446E-9998-93E7BD7CE74D}"/>
              </a:ext>
            </a:extLst>
          </p:cNvPr>
          <p:cNvSpPr>
            <a:spLocks noGrp="1"/>
          </p:cNvSpPr>
          <p:nvPr>
            <p:ph type="title" orient="vert"/>
          </p:nvPr>
        </p:nvSpPr>
        <p:spPr>
          <a:xfrm>
            <a:off x="9534222" y="365125"/>
            <a:ext cx="2238678" cy="5811838"/>
          </a:xfr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D0766238-BBF1-4672-BC09-746C6967E5DF}"/>
              </a:ext>
            </a:extLst>
          </p:cNvPr>
          <p:cNvSpPr>
            <a:spLocks noGrp="1"/>
          </p:cNvSpPr>
          <p:nvPr>
            <p:ph type="body" orient="vert" idx="1"/>
          </p:nvPr>
        </p:nvSpPr>
        <p:spPr>
          <a:xfrm>
            <a:off x="484552" y="365125"/>
            <a:ext cx="8374062"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6F8F32A5-B67B-45C1-B454-12E9FBE0C869}"/>
              </a:ext>
            </a:extLst>
          </p:cNvPr>
          <p:cNvSpPr>
            <a:spLocks noGrp="1"/>
          </p:cNvSpPr>
          <p:nvPr>
            <p:ph type="dt" sz="half" idx="10"/>
          </p:nvPr>
        </p:nvSpPr>
        <p:spPr/>
        <p:txBody>
          <a:bodyPr/>
          <a:lstStyle/>
          <a:p>
            <a:fld id="{A09D0CB7-D16E-4358-B7F4-EA4A24554592}" type="datetime1">
              <a:rPr lang="en-US" smtClean="0"/>
              <a:t>3/13/2024</a:t>
            </a:fld>
            <a:endParaRPr lang="en-US"/>
          </a:p>
        </p:txBody>
      </p:sp>
      <p:sp>
        <p:nvSpPr>
          <p:cNvPr id="5" name="Footer Placeholder 4">
            <a:extLst>
              <a:ext uri="{FF2B5EF4-FFF2-40B4-BE49-F238E27FC236}">
                <a16:creationId xmlns:a16="http://schemas.microsoft.com/office/drawing/2014/main" id="{48E91896-9441-4636-89D5-84E5932A1EDB}"/>
              </a:ext>
            </a:extLst>
          </p:cNvPr>
          <p:cNvSpPr>
            <a:spLocks noGrp="1"/>
          </p:cNvSpPr>
          <p:nvPr>
            <p:ph type="ftr" sz="quarter" idx="11"/>
          </p:nvPr>
        </p:nvSpPr>
        <p:spPr>
          <a:xfrm>
            <a:off x="3228110" y="6356350"/>
            <a:ext cx="4114800" cy="365125"/>
          </a:xfrm>
        </p:spPr>
        <p:txBody>
          <a:bodyPr/>
          <a:lstStyle/>
          <a:p>
            <a:endParaRPr lang="en-US" dirty="0"/>
          </a:p>
        </p:txBody>
      </p:sp>
      <p:sp>
        <p:nvSpPr>
          <p:cNvPr id="6" name="Slide Number Placeholder 5">
            <a:extLst>
              <a:ext uri="{FF2B5EF4-FFF2-40B4-BE49-F238E27FC236}">
                <a16:creationId xmlns:a16="http://schemas.microsoft.com/office/drawing/2014/main" id="{88937DFE-7F48-4EB0-83BC-A93F342D2618}"/>
              </a:ext>
            </a:extLst>
          </p:cNvPr>
          <p:cNvSpPr>
            <a:spLocks noGrp="1"/>
          </p:cNvSpPr>
          <p:nvPr>
            <p:ph type="sldNum" sz="quarter" idx="12"/>
          </p:nvPr>
        </p:nvSpPr>
        <p:spPr/>
        <p:txBody>
          <a:bodyPr/>
          <a:lstStyle>
            <a:lvl1pPr>
              <a:defRPr>
                <a:solidFill>
                  <a:schemeClr val="bg1">
                    <a:alpha val="80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1561616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59CF16-986E-4D90-AA40-CDB46E23320D}"/>
              </a:ext>
            </a:extLst>
          </p:cNvPr>
          <p:cNvSpPr>
            <a:spLocks noGrp="1"/>
          </p:cNvSpPr>
          <p:nvPr>
            <p:ph type="title"/>
          </p:nvPr>
        </p:nvSpPr>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5A6F14DA-A783-43BC-8F15-95408B89DE0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558C48B6-C394-452A-94D9-D4802755D841}"/>
              </a:ext>
            </a:extLst>
          </p:cNvPr>
          <p:cNvSpPr>
            <a:spLocks noGrp="1"/>
          </p:cNvSpPr>
          <p:nvPr>
            <p:ph type="dt" sz="half" idx="10"/>
          </p:nvPr>
        </p:nvSpPr>
        <p:spPr/>
        <p:txBody>
          <a:bodyPr/>
          <a:lstStyle/>
          <a:p>
            <a:fld id="{8BB296A2-D8F0-4E17-BFD0-A6C902250D59}" type="datetime1">
              <a:rPr lang="en-US" smtClean="0"/>
              <a:t>3/13/2024</a:t>
            </a:fld>
            <a:endParaRPr lang="en-US"/>
          </a:p>
        </p:txBody>
      </p:sp>
      <p:sp>
        <p:nvSpPr>
          <p:cNvPr id="5" name="Footer Placeholder 4">
            <a:extLst>
              <a:ext uri="{FF2B5EF4-FFF2-40B4-BE49-F238E27FC236}">
                <a16:creationId xmlns:a16="http://schemas.microsoft.com/office/drawing/2014/main" id="{43858A8A-3DD0-41C8-9F48-F4309FA1957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706C92-7C02-4D34-B3E5-D549A7A36BD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66588847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266F9FA-E6B8-4CFC-B3F1-0C075546EE33}"/>
              </a:ext>
            </a:extLst>
          </p:cNvPr>
          <p:cNvSpPr/>
          <p:nvPr/>
        </p:nvSpPr>
        <p:spPr>
          <a:xfrm>
            <a:off x="0" y="0"/>
            <a:ext cx="12192000" cy="3429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F16F270-B2AA-4935-885F-5924B1F63A3E}"/>
              </a:ext>
            </a:extLst>
          </p:cNvPr>
          <p:cNvSpPr>
            <a:spLocks noGrp="1"/>
          </p:cNvSpPr>
          <p:nvPr>
            <p:ph type="title"/>
          </p:nvPr>
        </p:nvSpPr>
        <p:spPr>
          <a:xfrm>
            <a:off x="484552" y="457200"/>
            <a:ext cx="10862898" cy="2724151"/>
          </a:xfrm>
        </p:spPr>
        <p:txBody>
          <a:bodyPr anchor="b">
            <a:normAutofit/>
          </a:bodyPr>
          <a:lstStyle>
            <a:lvl1pPr>
              <a:defRPr sz="54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A522658E-3D87-4D5A-A602-847153CC4845}"/>
              </a:ext>
            </a:extLst>
          </p:cNvPr>
          <p:cNvSpPr>
            <a:spLocks noGrp="1"/>
          </p:cNvSpPr>
          <p:nvPr>
            <p:ph type="body" idx="1"/>
          </p:nvPr>
        </p:nvSpPr>
        <p:spPr>
          <a:xfrm>
            <a:off x="484552" y="3695701"/>
            <a:ext cx="10862898" cy="2393950"/>
          </a:xfrm>
        </p:spPr>
        <p:txBody>
          <a:bodyPr>
            <a:normAutofit/>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FAB1D84-A229-45B1-BD42-0DC0CE9F8DE9}"/>
              </a:ext>
            </a:extLst>
          </p:cNvPr>
          <p:cNvSpPr>
            <a:spLocks noGrp="1"/>
          </p:cNvSpPr>
          <p:nvPr>
            <p:ph type="dt" sz="half" idx="10"/>
          </p:nvPr>
        </p:nvSpPr>
        <p:spPr/>
        <p:txBody>
          <a:bodyPr/>
          <a:lstStyle/>
          <a:p>
            <a:fld id="{D9108C9C-1ACB-4C84-A002-C7E0E45B937A}" type="datetime1">
              <a:rPr lang="en-US" smtClean="0"/>
              <a:t>3/13/2024</a:t>
            </a:fld>
            <a:endParaRPr lang="en-US"/>
          </a:p>
        </p:txBody>
      </p:sp>
      <p:sp>
        <p:nvSpPr>
          <p:cNvPr id="5" name="Footer Placeholder 4">
            <a:extLst>
              <a:ext uri="{FF2B5EF4-FFF2-40B4-BE49-F238E27FC236}">
                <a16:creationId xmlns:a16="http://schemas.microsoft.com/office/drawing/2014/main" id="{2664EEF4-D461-49D7-8F24-8BFE2444B6D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44055A-7488-4646-9E88-692036EA22DE}"/>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2689663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0F1F74-ED26-4F8B-BF51-3533D8404E5A}"/>
              </a:ext>
            </a:extLst>
          </p:cNvPr>
          <p:cNvSpPr>
            <a:spLocks noGrp="1"/>
          </p:cNvSpPr>
          <p:nvPr>
            <p:ph type="title"/>
          </p:nvPr>
        </p:nvSpPr>
        <p:spPr>
          <a:xfrm>
            <a:off x="484552" y="365760"/>
            <a:ext cx="11264536" cy="1687513"/>
          </a:xfr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201D2D7-7F18-43E0-9B2E-3FCD83CC83BC}"/>
              </a:ext>
            </a:extLst>
          </p:cNvPr>
          <p:cNvSpPr>
            <a:spLocks noGrp="1"/>
          </p:cNvSpPr>
          <p:nvPr>
            <p:ph sz="half" idx="1"/>
          </p:nvPr>
        </p:nvSpPr>
        <p:spPr>
          <a:xfrm>
            <a:off x="48455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8FCBBB66-EB7D-4F8C-9C78-1D1C88846469}"/>
              </a:ext>
            </a:extLst>
          </p:cNvPr>
          <p:cNvSpPr>
            <a:spLocks noGrp="1"/>
          </p:cNvSpPr>
          <p:nvPr>
            <p:ph sz="half" idx="2"/>
          </p:nvPr>
        </p:nvSpPr>
        <p:spPr>
          <a:xfrm>
            <a:off x="6270162" y="2552699"/>
            <a:ext cx="5323703" cy="36242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47A684E6-393D-4587-AA45-E6734FB47AEC}"/>
              </a:ext>
            </a:extLst>
          </p:cNvPr>
          <p:cNvSpPr>
            <a:spLocks noGrp="1"/>
          </p:cNvSpPr>
          <p:nvPr>
            <p:ph type="dt" sz="half" idx="10"/>
          </p:nvPr>
        </p:nvSpPr>
        <p:spPr/>
        <p:txBody>
          <a:bodyPr/>
          <a:lstStyle/>
          <a:p>
            <a:fld id="{F49AF2A5-B297-4977-9E5B-4D3050E23689}" type="datetime1">
              <a:rPr lang="en-US" smtClean="0"/>
              <a:t>3/13/2024</a:t>
            </a:fld>
            <a:endParaRPr lang="en-US"/>
          </a:p>
        </p:txBody>
      </p:sp>
      <p:sp>
        <p:nvSpPr>
          <p:cNvPr id="6" name="Footer Placeholder 5">
            <a:extLst>
              <a:ext uri="{FF2B5EF4-FFF2-40B4-BE49-F238E27FC236}">
                <a16:creationId xmlns:a16="http://schemas.microsoft.com/office/drawing/2014/main" id="{0A1D8EE0-0333-4ABC-AE18-10DD5071CF2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F452369-A8F0-4709-8372-B420A67DB7C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7390970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291592-4621-4D72-BC2D-F2C439F81B81}"/>
              </a:ext>
            </a:extLst>
          </p:cNvPr>
          <p:cNvSpPr>
            <a:spLocks noGrp="1"/>
          </p:cNvSpPr>
          <p:nvPr>
            <p:ph type="title"/>
          </p:nvPr>
        </p:nvSpPr>
        <p:spPr>
          <a:xfrm>
            <a:off x="484552" y="365759"/>
            <a:ext cx="10870836" cy="1691640"/>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F4B823F5-0A90-4666-BE88-2BE0D0A61603}"/>
              </a:ext>
            </a:extLst>
          </p:cNvPr>
          <p:cNvSpPr>
            <a:spLocks noGrp="1"/>
          </p:cNvSpPr>
          <p:nvPr>
            <p:ph type="body" idx="1"/>
          </p:nvPr>
        </p:nvSpPr>
        <p:spPr>
          <a:xfrm>
            <a:off x="484552" y="2436473"/>
            <a:ext cx="5332026"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2EC6A7C-6260-463D-B3FD-71A07ACD0669}"/>
              </a:ext>
            </a:extLst>
          </p:cNvPr>
          <p:cNvSpPr>
            <a:spLocks noGrp="1"/>
          </p:cNvSpPr>
          <p:nvPr>
            <p:ph sz="half" idx="2"/>
          </p:nvPr>
        </p:nvSpPr>
        <p:spPr>
          <a:xfrm>
            <a:off x="484552" y="3409051"/>
            <a:ext cx="5332026"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7BF2AF8D-90ED-4512-9423-C91BF73A99B2}"/>
              </a:ext>
            </a:extLst>
          </p:cNvPr>
          <p:cNvSpPr>
            <a:spLocks noGrp="1"/>
          </p:cNvSpPr>
          <p:nvPr>
            <p:ph type="body" sz="quarter" idx="3"/>
          </p:nvPr>
        </p:nvSpPr>
        <p:spPr>
          <a:xfrm>
            <a:off x="6270162" y="2436473"/>
            <a:ext cx="5358285" cy="82391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ED838EA-E20D-4CC3-83C2-AFE0DE9F7376}"/>
              </a:ext>
            </a:extLst>
          </p:cNvPr>
          <p:cNvSpPr>
            <a:spLocks noGrp="1"/>
          </p:cNvSpPr>
          <p:nvPr>
            <p:ph sz="quarter" idx="4"/>
          </p:nvPr>
        </p:nvSpPr>
        <p:spPr>
          <a:xfrm>
            <a:off x="6270162" y="3409051"/>
            <a:ext cx="5358285" cy="27806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3603F8A-08E1-4160-9B7E-E0CA4BF8EC3C}"/>
              </a:ext>
            </a:extLst>
          </p:cNvPr>
          <p:cNvSpPr>
            <a:spLocks noGrp="1"/>
          </p:cNvSpPr>
          <p:nvPr>
            <p:ph type="dt" sz="half" idx="10"/>
          </p:nvPr>
        </p:nvSpPr>
        <p:spPr/>
        <p:txBody>
          <a:bodyPr/>
          <a:lstStyle/>
          <a:p>
            <a:fld id="{70127434-4794-409A-9547-04789BA47588}" type="datetime1">
              <a:rPr lang="en-US" smtClean="0"/>
              <a:t>3/13/2024</a:t>
            </a:fld>
            <a:endParaRPr lang="en-US"/>
          </a:p>
        </p:txBody>
      </p:sp>
      <p:sp>
        <p:nvSpPr>
          <p:cNvPr id="8" name="Footer Placeholder 7">
            <a:extLst>
              <a:ext uri="{FF2B5EF4-FFF2-40B4-BE49-F238E27FC236}">
                <a16:creationId xmlns:a16="http://schemas.microsoft.com/office/drawing/2014/main" id="{118291AB-3C5C-4BE1-9E50-02F4893363E9}"/>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A596E64-CD6C-4CF7-8624-FA4AE9760EEB}"/>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140670693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3562B3-06A0-4F2F-96EC-A062DAE2FE73}"/>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8FC0095-49F0-4A83-AE8C-9D13E15C2BD8}"/>
              </a:ext>
            </a:extLst>
          </p:cNvPr>
          <p:cNvSpPr>
            <a:spLocks noGrp="1"/>
          </p:cNvSpPr>
          <p:nvPr>
            <p:ph type="dt" sz="half" idx="10"/>
          </p:nvPr>
        </p:nvSpPr>
        <p:spPr/>
        <p:txBody>
          <a:bodyPr/>
          <a:lstStyle/>
          <a:p>
            <a:fld id="{85658635-357A-4E3D-B824-A5CEFDB8449C}" type="datetime1">
              <a:rPr lang="en-US" smtClean="0"/>
              <a:t>3/13/2024</a:t>
            </a:fld>
            <a:endParaRPr lang="en-US"/>
          </a:p>
        </p:txBody>
      </p:sp>
      <p:sp>
        <p:nvSpPr>
          <p:cNvPr id="4" name="Footer Placeholder 3">
            <a:extLst>
              <a:ext uri="{FF2B5EF4-FFF2-40B4-BE49-F238E27FC236}">
                <a16:creationId xmlns:a16="http://schemas.microsoft.com/office/drawing/2014/main" id="{61824898-D4EA-497A-8FC8-43E0D0213B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44821F6-2C08-450C-A18C-702D7384292F}"/>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82425428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3FFE119-5FCA-4D9C-9C07-1B81A0BF3BFF}"/>
              </a:ext>
            </a:extLst>
          </p:cNvPr>
          <p:cNvSpPr>
            <a:spLocks noGrp="1"/>
          </p:cNvSpPr>
          <p:nvPr>
            <p:ph type="dt" sz="half" idx="10"/>
          </p:nvPr>
        </p:nvSpPr>
        <p:spPr/>
        <p:txBody>
          <a:bodyPr/>
          <a:lstStyle/>
          <a:p>
            <a:fld id="{7E86FF77-2719-4AD0-8740-0B90FF5D1EFB}" type="datetime1">
              <a:rPr lang="en-US" smtClean="0"/>
              <a:t>3/13/2024</a:t>
            </a:fld>
            <a:endParaRPr lang="en-US"/>
          </a:p>
        </p:txBody>
      </p:sp>
      <p:sp>
        <p:nvSpPr>
          <p:cNvPr id="3" name="Footer Placeholder 2">
            <a:extLst>
              <a:ext uri="{FF2B5EF4-FFF2-40B4-BE49-F238E27FC236}">
                <a16:creationId xmlns:a16="http://schemas.microsoft.com/office/drawing/2014/main" id="{2A2C5995-6284-4D7F-AB1C-CA8FE63A786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11E4B0D-9C21-48D0-9438-C473706814B3}"/>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381148111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grpSp>
        <p:nvGrpSpPr>
          <p:cNvPr id="27" name="Group 26">
            <a:extLst>
              <a:ext uri="{FF2B5EF4-FFF2-40B4-BE49-F238E27FC236}">
                <a16:creationId xmlns:a16="http://schemas.microsoft.com/office/drawing/2014/main" id="{90AF76DA-8F95-47D9-9EB6-B1EC93437387}"/>
              </a:ext>
            </a:extLst>
          </p:cNvPr>
          <p:cNvGrpSpPr/>
          <p:nvPr/>
        </p:nvGrpSpPr>
        <p:grpSpPr>
          <a:xfrm>
            <a:off x="2" y="0"/>
            <a:ext cx="6095998" cy="6858002"/>
            <a:chOff x="1" y="4563942"/>
            <a:chExt cx="12192005" cy="2294060"/>
          </a:xfrm>
        </p:grpSpPr>
        <p:sp>
          <p:nvSpPr>
            <p:cNvPr id="28" name="Rectangle 27">
              <a:extLst>
                <a:ext uri="{FF2B5EF4-FFF2-40B4-BE49-F238E27FC236}">
                  <a16:creationId xmlns:a16="http://schemas.microsoft.com/office/drawing/2014/main" id="{31355B14-077B-4BA1-962D-6E97D93FFCCC}"/>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7230B99F-AC6F-4973-A35E-16C87C38711D}"/>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5" name="Rectangle 24">
            <a:extLst>
              <a:ext uri="{FF2B5EF4-FFF2-40B4-BE49-F238E27FC236}">
                <a16:creationId xmlns:a16="http://schemas.microsoft.com/office/drawing/2014/main" id="{58E41614-9483-47F8-A429-FB0D1C5AA89A}"/>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6B5E91C-3C4F-40A2-BCC6-918D3BEDD24B}"/>
              </a:ext>
            </a:extLst>
          </p:cNvPr>
          <p:cNvSpPr>
            <a:spLocks noGrp="1"/>
          </p:cNvSpPr>
          <p:nvPr>
            <p:ph type="title"/>
          </p:nvPr>
        </p:nvSpPr>
        <p:spPr>
          <a:xfrm>
            <a:off x="484552" y="457200"/>
            <a:ext cx="5287234" cy="1600200"/>
          </a:xfrm>
        </p:spPr>
        <p:txBody>
          <a:bodyPr anchor="b">
            <a:normAutofit/>
          </a:bodyPr>
          <a:lstStyle>
            <a:lvl1pPr>
              <a:defRPr sz="3600"/>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8330F113-1C61-4F74-BD5B-727668BBEAFC}"/>
              </a:ext>
            </a:extLst>
          </p:cNvPr>
          <p:cNvSpPr>
            <a:spLocks noGrp="1"/>
          </p:cNvSpPr>
          <p:nvPr>
            <p:ph idx="1"/>
          </p:nvPr>
        </p:nvSpPr>
        <p:spPr>
          <a:xfrm>
            <a:off x="6270162" y="457201"/>
            <a:ext cx="5085226"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410EB228-A180-4DF6-9D5B-2CF86B6B9BB0}"/>
              </a:ext>
            </a:extLst>
          </p:cNvPr>
          <p:cNvSpPr>
            <a:spLocks noGrp="1"/>
          </p:cNvSpPr>
          <p:nvPr>
            <p:ph type="body" sz="half" idx="2"/>
          </p:nvPr>
        </p:nvSpPr>
        <p:spPr>
          <a:xfrm>
            <a:off x="484552" y="2514600"/>
            <a:ext cx="5287234"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913719-D65D-4BAE-97B7-FAE8F39982EF}"/>
              </a:ext>
            </a:extLst>
          </p:cNvPr>
          <p:cNvSpPr>
            <a:spLocks noGrp="1"/>
          </p:cNvSpPr>
          <p:nvPr>
            <p:ph type="dt" sz="half" idx="10"/>
          </p:nvPr>
        </p:nvSpPr>
        <p:spPr/>
        <p:txBody>
          <a:bodyPr/>
          <a:lstStyle/>
          <a:p>
            <a:fld id="{6E441C83-1089-48B9-8B65-293D4C236D35}" type="datetime1">
              <a:rPr lang="en-US" smtClean="0"/>
              <a:t>3/13/2024</a:t>
            </a:fld>
            <a:endParaRPr lang="en-US"/>
          </a:p>
        </p:txBody>
      </p:sp>
      <p:sp>
        <p:nvSpPr>
          <p:cNvPr id="6" name="Footer Placeholder 5">
            <a:extLst>
              <a:ext uri="{FF2B5EF4-FFF2-40B4-BE49-F238E27FC236}">
                <a16:creationId xmlns:a16="http://schemas.microsoft.com/office/drawing/2014/main" id="{F747F5BB-DC3C-45D1-A0D2-05168FECA2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C344BA3-19DB-4072-9A2C-08C92361AF9C}"/>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23976024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B0A6909D-DC0B-4221-8140-21E981D896AF}"/>
              </a:ext>
            </a:extLst>
          </p:cNvPr>
          <p:cNvGrpSpPr/>
          <p:nvPr/>
        </p:nvGrpSpPr>
        <p:grpSpPr>
          <a:xfrm>
            <a:off x="2" y="0"/>
            <a:ext cx="6095998" cy="6858002"/>
            <a:chOff x="1" y="4563942"/>
            <a:chExt cx="12192005" cy="2294060"/>
          </a:xfrm>
        </p:grpSpPr>
        <p:sp>
          <p:nvSpPr>
            <p:cNvPr id="9" name="Rectangle 8">
              <a:extLst>
                <a:ext uri="{FF2B5EF4-FFF2-40B4-BE49-F238E27FC236}">
                  <a16:creationId xmlns:a16="http://schemas.microsoft.com/office/drawing/2014/main" id="{53D581C2-F39E-4958-A3F3-BB65AB1C5E66}"/>
                </a:ext>
              </a:extLst>
            </p:cNvPr>
            <p:cNvSpPr/>
            <p:nvPr/>
          </p:nvSpPr>
          <p:spPr>
            <a:xfrm>
              <a:off x="10" y="4563942"/>
              <a:ext cx="12191996" cy="229406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FD77040-27EF-4D2C-8D34-32337B0C8544}"/>
                </a:ext>
              </a:extLst>
            </p:cNvPr>
            <p:cNvSpPr/>
            <p:nvPr/>
          </p:nvSpPr>
          <p:spPr>
            <a:xfrm>
              <a:off x="1" y="4563942"/>
              <a:ext cx="12192000" cy="2294060"/>
            </a:xfrm>
            <a:prstGeom prst="rect">
              <a:avLst/>
            </a:prstGeom>
            <a:solidFill>
              <a:srgbClr val="FFFFFF">
                <a:alpha val="2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1" name="Rectangle 10">
            <a:extLst>
              <a:ext uri="{FF2B5EF4-FFF2-40B4-BE49-F238E27FC236}">
                <a16:creationId xmlns:a16="http://schemas.microsoft.com/office/drawing/2014/main" id="{E1A26D20-69F8-4BBC-98C0-BEB470AB8284}"/>
              </a:ext>
            </a:extLst>
          </p:cNvPr>
          <p:cNvSpPr/>
          <p:nvPr/>
        </p:nvSpPr>
        <p:spPr>
          <a:xfrm>
            <a:off x="0" y="0"/>
            <a:ext cx="6095999"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547B6BC-4B2A-4001-9634-47473F82701E}"/>
              </a:ext>
            </a:extLst>
          </p:cNvPr>
          <p:cNvSpPr>
            <a:spLocks noGrp="1"/>
          </p:cNvSpPr>
          <p:nvPr>
            <p:ph type="title"/>
          </p:nvPr>
        </p:nvSpPr>
        <p:spPr>
          <a:xfrm>
            <a:off x="484552" y="457200"/>
            <a:ext cx="5211519" cy="1600200"/>
          </a:xfrm>
        </p:spPr>
        <p:txBody>
          <a:bodyPr anchor="b">
            <a:normAutofit/>
          </a:bodyPr>
          <a:lstStyle>
            <a:lvl1pPr>
              <a:defRPr sz="3600"/>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0497D074-2CCB-4AB8-A7A0-7847D3C1EF8A}"/>
              </a:ext>
            </a:extLst>
          </p:cNvPr>
          <p:cNvSpPr>
            <a:spLocks noGrp="1"/>
          </p:cNvSpPr>
          <p:nvPr>
            <p:ph type="pic" idx="1"/>
          </p:nvPr>
        </p:nvSpPr>
        <p:spPr>
          <a:xfrm>
            <a:off x="6270162" y="457201"/>
            <a:ext cx="5085226"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51FB94BD-D906-4213-9F31-1BE17A86F926}"/>
              </a:ext>
            </a:extLst>
          </p:cNvPr>
          <p:cNvSpPr>
            <a:spLocks noGrp="1"/>
          </p:cNvSpPr>
          <p:nvPr>
            <p:ph type="body" sz="half" idx="2"/>
          </p:nvPr>
        </p:nvSpPr>
        <p:spPr>
          <a:xfrm>
            <a:off x="484552" y="2514600"/>
            <a:ext cx="5211519" cy="3354388"/>
          </a:xfrm>
        </p:spPr>
        <p:txBody>
          <a:bodyPr>
            <a:normAutofit/>
          </a:bodyPr>
          <a:lstStyle>
            <a:lvl1pPr marL="0" indent="0">
              <a:buNone/>
              <a:defRPr sz="2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BC1B8431-70CB-4E9F-8A49-CDFF18554212}"/>
              </a:ext>
            </a:extLst>
          </p:cNvPr>
          <p:cNvSpPr>
            <a:spLocks noGrp="1"/>
          </p:cNvSpPr>
          <p:nvPr>
            <p:ph type="dt" sz="half" idx="10"/>
          </p:nvPr>
        </p:nvSpPr>
        <p:spPr/>
        <p:txBody>
          <a:bodyPr/>
          <a:lstStyle/>
          <a:p>
            <a:fld id="{D162FE45-CC1E-47DB-8B82-6CF0636FBDB8}" type="datetime1">
              <a:rPr lang="en-US" smtClean="0"/>
              <a:t>3/13/2024</a:t>
            </a:fld>
            <a:endParaRPr lang="en-US"/>
          </a:p>
        </p:txBody>
      </p:sp>
      <p:sp>
        <p:nvSpPr>
          <p:cNvPr id="6" name="Footer Placeholder 5">
            <a:extLst>
              <a:ext uri="{FF2B5EF4-FFF2-40B4-BE49-F238E27FC236}">
                <a16:creationId xmlns:a16="http://schemas.microsoft.com/office/drawing/2014/main" id="{ADD2F293-170E-410E-88BF-187A63C5E05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BED93A2-588D-43B5-B6FA-0B7892E6E138}"/>
              </a:ext>
            </a:extLst>
          </p:cNvPr>
          <p:cNvSpPr>
            <a:spLocks noGrp="1"/>
          </p:cNvSpPr>
          <p:nvPr>
            <p:ph type="sldNum" sz="quarter" idx="12"/>
          </p:nvPr>
        </p:nvSpPr>
        <p:spPr/>
        <p:txBody>
          <a:bodyPr/>
          <a:lstStyle/>
          <a:p>
            <a:fld id="{1F646F3F-274D-499B-ABBE-824EB4ABDC3D}" type="slidenum">
              <a:rPr lang="en-US" smtClean="0"/>
              <a:t>‹#›</a:t>
            </a:fld>
            <a:endParaRPr lang="en-US"/>
          </a:p>
        </p:txBody>
      </p:sp>
    </p:spTree>
    <p:extLst>
      <p:ext uri="{BB962C8B-B14F-4D97-AF65-F5344CB8AC3E}">
        <p14:creationId xmlns:p14="http://schemas.microsoft.com/office/powerpoint/2010/main" val="987062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A26A151-13BF-4305-A6DC-9DC7C9877195}"/>
              </a:ext>
            </a:extLst>
          </p:cNvPr>
          <p:cNvSpPr/>
          <p:nvPr/>
        </p:nvSpPr>
        <p:spPr>
          <a:xfrm>
            <a:off x="0" y="0"/>
            <a:ext cx="12192000" cy="22911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a:extLst>
              <a:ext uri="{FF2B5EF4-FFF2-40B4-BE49-F238E27FC236}">
                <a16:creationId xmlns:a16="http://schemas.microsoft.com/office/drawing/2014/main" id="{3DEE6AE3-3BCC-4B3B-AC4E-60F91014449A}"/>
              </a:ext>
            </a:extLst>
          </p:cNvPr>
          <p:cNvSpPr>
            <a:spLocks noGrp="1"/>
          </p:cNvSpPr>
          <p:nvPr>
            <p:ph type="title"/>
          </p:nvPr>
        </p:nvSpPr>
        <p:spPr>
          <a:xfrm>
            <a:off x="484552" y="365125"/>
            <a:ext cx="10869248" cy="1687513"/>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84CB514A-E7EA-41A8-ADBA-85CA1DF6D349}"/>
              </a:ext>
            </a:extLst>
          </p:cNvPr>
          <p:cNvSpPr>
            <a:spLocks noGrp="1"/>
          </p:cNvSpPr>
          <p:nvPr>
            <p:ph type="body" idx="1"/>
          </p:nvPr>
        </p:nvSpPr>
        <p:spPr>
          <a:xfrm>
            <a:off x="484552" y="2576513"/>
            <a:ext cx="10869248" cy="360045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19CB0BD-D6E3-4B3D-BCBB-6FECA5D6323C}"/>
              </a:ext>
            </a:extLst>
          </p:cNvPr>
          <p:cNvSpPr>
            <a:spLocks noGrp="1"/>
          </p:cNvSpPr>
          <p:nvPr>
            <p:ph type="dt" sz="half" idx="2"/>
          </p:nvPr>
        </p:nvSpPr>
        <p:spPr>
          <a:xfrm>
            <a:off x="146221" y="6357208"/>
            <a:ext cx="2743200" cy="365125"/>
          </a:xfrm>
          <a:prstGeom prst="rect">
            <a:avLst/>
          </a:prstGeom>
        </p:spPr>
        <p:txBody>
          <a:bodyPr vert="horz" lIns="91440" tIns="45720" rIns="91440" bIns="45720" rtlCol="0" anchor="ctr"/>
          <a:lstStyle>
            <a:lvl1pPr algn="l">
              <a:defRPr sz="900">
                <a:solidFill>
                  <a:schemeClr val="tx1">
                    <a:tint val="75000"/>
                  </a:schemeClr>
                </a:solidFill>
              </a:defRPr>
            </a:lvl1pPr>
          </a:lstStyle>
          <a:p>
            <a:fld id="{51FC8E16-3C03-4238-9C6F-B34F3D10F77E}" type="datetime1">
              <a:rPr lang="en-US" smtClean="0"/>
              <a:t>3/13/2024</a:t>
            </a:fld>
            <a:endParaRPr lang="en-US" dirty="0"/>
          </a:p>
        </p:txBody>
      </p:sp>
      <p:sp>
        <p:nvSpPr>
          <p:cNvPr id="5" name="Footer Placeholder 4">
            <a:extLst>
              <a:ext uri="{FF2B5EF4-FFF2-40B4-BE49-F238E27FC236}">
                <a16:creationId xmlns:a16="http://schemas.microsoft.com/office/drawing/2014/main" id="{A84147F7-B466-4892-BE27-876F947515C8}"/>
              </a:ext>
            </a:extLst>
          </p:cNvPr>
          <p:cNvSpPr>
            <a:spLocks noGrp="1"/>
          </p:cNvSpPr>
          <p:nvPr>
            <p:ph type="ftr" sz="quarter" idx="3"/>
          </p:nvPr>
        </p:nvSpPr>
        <p:spPr>
          <a:xfrm>
            <a:off x="6270162" y="6356350"/>
            <a:ext cx="4114800"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264B4FE0-65CC-4435-A6AF-150E52F35BB8}"/>
              </a:ext>
            </a:extLst>
          </p:cNvPr>
          <p:cNvSpPr>
            <a:spLocks noGrp="1"/>
          </p:cNvSpPr>
          <p:nvPr>
            <p:ph type="sldNum" sz="quarter" idx="4"/>
          </p:nvPr>
        </p:nvSpPr>
        <p:spPr>
          <a:xfrm>
            <a:off x="10764983" y="6356350"/>
            <a:ext cx="1280796"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1F646F3F-274D-499B-ABBE-824EB4ABDC3D}" type="slidenum">
              <a:rPr lang="en-US" smtClean="0"/>
              <a:pPr/>
              <a:t>‹#›</a:t>
            </a:fld>
            <a:endParaRPr lang="en-US" dirty="0"/>
          </a:p>
        </p:txBody>
      </p:sp>
    </p:spTree>
    <p:extLst>
      <p:ext uri="{BB962C8B-B14F-4D97-AF65-F5344CB8AC3E}">
        <p14:creationId xmlns:p14="http://schemas.microsoft.com/office/powerpoint/2010/main" val="2728965783"/>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hf sldNum="0" hdr="0" ftr="0" dt="0"/>
  <p:txStyles>
    <p:titleStyle>
      <a:lvl1pPr algn="l" defTabSz="914400" rtl="0" eaLnBrk="1" latinLnBrk="0" hangingPunct="1">
        <a:lnSpc>
          <a:spcPct val="100000"/>
        </a:lnSpc>
        <a:spcBef>
          <a:spcPct val="0"/>
        </a:spcBef>
        <a:buNone/>
        <a:defRPr sz="5400" kern="1200">
          <a:solidFill>
            <a:schemeClr val="bg1"/>
          </a:solidFill>
          <a:latin typeface="+mj-lt"/>
          <a:ea typeface="+mj-ea"/>
          <a:cs typeface="+mj-cs"/>
        </a:defRPr>
      </a:lvl1pPr>
    </p:titleStyle>
    <p:bodyStyle>
      <a:lvl1pPr marL="0" indent="0" algn="l" defTabSz="914400" rtl="0" eaLnBrk="1" latinLnBrk="0" hangingPunct="1">
        <a:lnSpc>
          <a:spcPct val="120000"/>
        </a:lnSpc>
        <a:spcBef>
          <a:spcPts val="1000"/>
        </a:spcBef>
        <a:buFont typeface="Arial" panose="020B0604020202020204" pitchFamily="34" charset="0"/>
        <a:buNone/>
        <a:defRPr sz="2000" kern="1200">
          <a:solidFill>
            <a:schemeClr val="tx1"/>
          </a:solidFill>
          <a:latin typeface="+mn-lt"/>
          <a:ea typeface="+mn-ea"/>
          <a:cs typeface="+mn-cs"/>
        </a:defRPr>
      </a:lvl1pPr>
      <a:lvl2pPr marL="228600" indent="0" algn="l" defTabSz="914400" rtl="0" eaLnBrk="1" latinLnBrk="0" hangingPunct="1">
        <a:lnSpc>
          <a:spcPct val="120000"/>
        </a:lnSpc>
        <a:spcBef>
          <a:spcPts val="500"/>
        </a:spcBef>
        <a:buFont typeface="Arial" panose="020B0604020202020204" pitchFamily="34" charset="0"/>
        <a:buNone/>
        <a:defRPr sz="1800" kern="1200">
          <a:solidFill>
            <a:schemeClr val="tx1"/>
          </a:solidFill>
          <a:latin typeface="+mn-lt"/>
          <a:ea typeface="+mn-ea"/>
          <a:cs typeface="+mn-cs"/>
        </a:defRPr>
      </a:lvl2pPr>
      <a:lvl3pPr marL="457200" indent="0" algn="l" defTabSz="914400" rtl="0" eaLnBrk="1" latinLnBrk="0" hangingPunct="1">
        <a:lnSpc>
          <a:spcPct val="120000"/>
        </a:lnSpc>
        <a:spcBef>
          <a:spcPts val="500"/>
        </a:spcBef>
        <a:buFont typeface="Arial" panose="020B0604020202020204" pitchFamily="34" charset="0"/>
        <a:buNone/>
        <a:defRPr sz="1600" kern="1200">
          <a:solidFill>
            <a:schemeClr val="tx1"/>
          </a:solidFill>
          <a:latin typeface="+mn-lt"/>
          <a:ea typeface="+mn-ea"/>
          <a:cs typeface="+mn-cs"/>
        </a:defRPr>
      </a:lvl3pPr>
      <a:lvl4pPr marL="6858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4pPr>
      <a:lvl5pPr marL="914400" indent="0" algn="l" defTabSz="914400" rtl="0" eaLnBrk="1" latinLnBrk="0" hangingPunct="1">
        <a:lnSpc>
          <a:spcPct val="120000"/>
        </a:lnSpc>
        <a:spcBef>
          <a:spcPts val="500"/>
        </a:spcBef>
        <a:buFont typeface="Arial" panose="020B0604020202020204" pitchFamily="34" charset="0"/>
        <a:buNone/>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jpe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Slide Background">
            <a:extLst>
              <a:ext uri="{FF2B5EF4-FFF2-40B4-BE49-F238E27FC236}">
                <a16:creationId xmlns:a16="http://schemas.microsoft.com/office/drawing/2014/main" id="{B874FC77-B1AD-4469-830E-1F1D54FBB45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Wires Linked To Core Router">
            <a:extLst>
              <a:ext uri="{FF2B5EF4-FFF2-40B4-BE49-F238E27FC236}">
                <a16:creationId xmlns:a16="http://schemas.microsoft.com/office/drawing/2014/main" id="{E87348A3-17A2-4280-4D4B-BFEA83C48630}"/>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4"/>
          <a:srcRect r="6250" b="6250"/>
          <a:stretch/>
        </p:blipFill>
        <p:spPr>
          <a:xfrm>
            <a:off x="20" y="10"/>
            <a:ext cx="12191979" cy="6857988"/>
          </a:xfrm>
          <a:prstGeom prst="rect">
            <a:avLst/>
          </a:prstGeom>
          <a:effectLst>
            <a:outerShdw blurRad="596900" dist="330200" dir="8820000" sx="87000" sy="87000" algn="ctr" rotWithShape="0">
              <a:srgbClr val="000000">
                <a:alpha val="29000"/>
              </a:srgbClr>
            </a:outerShdw>
          </a:effectLst>
        </p:spPr>
      </p:pic>
      <p:sp useBgFill="1">
        <p:nvSpPr>
          <p:cNvPr id="11" name="Rectangle 10">
            <a:extLst>
              <a:ext uri="{FF2B5EF4-FFF2-40B4-BE49-F238E27FC236}">
                <a16:creationId xmlns:a16="http://schemas.microsoft.com/office/drawing/2014/main" id="{32FB28BD-AB2E-4070-AB07-DBD6A265D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6027"/>
            <a:ext cx="12191998" cy="2281973"/>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A6834A66-723F-4B47-BF01-F6D4B2A1B19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576027"/>
            <a:ext cx="6178924" cy="228197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322730" y="4850597"/>
            <a:ext cx="5432611" cy="1374756"/>
          </a:xfrm>
        </p:spPr>
        <p:txBody>
          <a:bodyPr anchor="ctr">
            <a:normAutofit/>
          </a:bodyPr>
          <a:lstStyle/>
          <a:p>
            <a:r>
              <a:rPr lang="en-US" sz="3600" dirty="0">
                <a:ea typeface="Calibri Light"/>
                <a:cs typeface="Calibri Light"/>
              </a:rPr>
              <a:t>Network Infrastructure Overview</a:t>
            </a:r>
            <a:endParaRPr lang="en-US" sz="3600" dirty="0"/>
          </a:p>
        </p:txBody>
      </p:sp>
      <p:sp>
        <p:nvSpPr>
          <p:cNvPr id="3" name="Subtitle 2"/>
          <p:cNvSpPr>
            <a:spLocks noGrp="1"/>
          </p:cNvSpPr>
          <p:nvPr>
            <p:ph type="subTitle" idx="1"/>
          </p:nvPr>
        </p:nvSpPr>
        <p:spPr>
          <a:xfrm>
            <a:off x="6386546" y="4850595"/>
            <a:ext cx="5386353" cy="1374757"/>
          </a:xfrm>
        </p:spPr>
        <p:txBody>
          <a:bodyPr vert="horz" lIns="91440" tIns="45720" rIns="91440" bIns="45720" rtlCol="0" anchor="ctr">
            <a:normAutofit/>
          </a:bodyPr>
          <a:lstStyle/>
          <a:p>
            <a:r>
              <a:rPr lang="en-US" dirty="0">
                <a:ea typeface="Calibri"/>
                <a:cs typeface="Calibri"/>
              </a:rPr>
              <a:t>Cloud Migration Proposal</a:t>
            </a:r>
          </a:p>
        </p:txBody>
      </p:sp>
    </p:spTree>
    <p:extLst>
      <p:ext uri="{BB962C8B-B14F-4D97-AF65-F5344CB8AC3E}">
        <p14:creationId xmlns:p14="http://schemas.microsoft.com/office/powerpoint/2010/main" val="109857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567F020-DF90-E941-0627-9C57F67ACF72}"/>
              </a:ext>
            </a:extLst>
          </p:cNvPr>
          <p:cNvSpPr>
            <a:spLocks noGrp="1"/>
          </p:cNvSpPr>
          <p:nvPr>
            <p:ph type="title"/>
          </p:nvPr>
        </p:nvSpPr>
        <p:spPr>
          <a:xfrm>
            <a:off x="484552" y="365125"/>
            <a:ext cx="5022630" cy="2430030"/>
          </a:xfrm>
        </p:spPr>
        <p:txBody>
          <a:bodyPr>
            <a:normAutofit/>
          </a:bodyPr>
          <a:lstStyle/>
          <a:p>
            <a:pPr>
              <a:lnSpc>
                <a:spcPct val="90000"/>
              </a:lnSpc>
            </a:pPr>
            <a:r>
              <a:rPr lang="en-US" sz="4400" dirty="0">
                <a:ea typeface="+mj-lt"/>
                <a:cs typeface="+mj-lt"/>
              </a:rPr>
              <a:t>Existing Network Security Design</a:t>
            </a:r>
            <a:endParaRPr lang="en-US" sz="4400" dirty="0"/>
          </a:p>
        </p:txBody>
      </p:sp>
      <p:sp>
        <p:nvSpPr>
          <p:cNvPr id="17" name="Content Placeholder 7">
            <a:extLst>
              <a:ext uri="{FF2B5EF4-FFF2-40B4-BE49-F238E27FC236}">
                <a16:creationId xmlns:a16="http://schemas.microsoft.com/office/drawing/2014/main" id="{CBCCA860-4989-45E9-8563-E46F14A4AAD3}"/>
              </a:ext>
            </a:extLst>
          </p:cNvPr>
          <p:cNvSpPr>
            <a:spLocks noGrp="1"/>
          </p:cNvSpPr>
          <p:nvPr>
            <p:ph idx="1"/>
          </p:nvPr>
        </p:nvSpPr>
        <p:spPr>
          <a:xfrm>
            <a:off x="484552" y="3054927"/>
            <a:ext cx="5022630" cy="3122036"/>
          </a:xfrm>
        </p:spPr>
        <p:txBody>
          <a:bodyPr vert="horz" lIns="91440" tIns="45720" rIns="91440" bIns="45720" rtlCol="0" anchor="t">
            <a:normAutofit/>
          </a:bodyPr>
          <a:lstStyle/>
          <a:p>
            <a:pPr marL="285750" indent="-285750">
              <a:buChar char="•"/>
            </a:pPr>
            <a:r>
              <a:rPr lang="en-US" sz="1800" dirty="0">
                <a:solidFill>
                  <a:schemeClr val="bg1"/>
                </a:solidFill>
              </a:rPr>
              <a:t>Domain Server 2008 EOL (End of Life)</a:t>
            </a:r>
          </a:p>
          <a:p>
            <a:pPr marL="285750" indent="-285750">
              <a:buChar char="•"/>
            </a:pPr>
            <a:r>
              <a:rPr lang="en-US" sz="1800" dirty="0">
                <a:solidFill>
                  <a:schemeClr val="bg1"/>
                </a:solidFill>
              </a:rPr>
              <a:t>Multiple Firewalls with outdated IDS </a:t>
            </a:r>
          </a:p>
          <a:p>
            <a:pPr marL="285750" indent="-285750">
              <a:buChar char="•"/>
            </a:pPr>
            <a:r>
              <a:rPr lang="en-US" sz="1800" dirty="0">
                <a:solidFill>
                  <a:schemeClr val="bg1"/>
                </a:solidFill>
              </a:rPr>
              <a:t>Multiple Points of Intrusion, such as DNS servers, FTP, Mail server, etc.</a:t>
            </a:r>
          </a:p>
        </p:txBody>
      </p:sp>
      <p:pic>
        <p:nvPicPr>
          <p:cNvPr id="4" name="Content Placeholder 3" descr="A diagram of computer network&#10;&#10;Description automatically generated">
            <a:extLst>
              <a:ext uri="{FF2B5EF4-FFF2-40B4-BE49-F238E27FC236}">
                <a16:creationId xmlns:a16="http://schemas.microsoft.com/office/drawing/2014/main" id="{544302A2-6C79-D9EE-7965-75D043863F54}"/>
              </a:ext>
            </a:extLst>
          </p:cNvPr>
          <p:cNvPicPr>
            <a:picLocks noChangeAspect="1"/>
          </p:cNvPicPr>
          <p:nvPr/>
        </p:nvPicPr>
        <p:blipFill>
          <a:blip r:embed="rId2"/>
          <a:stretch>
            <a:fillRect/>
          </a:stretch>
        </p:blipFill>
        <p:spPr>
          <a:xfrm>
            <a:off x="6580550" y="670377"/>
            <a:ext cx="5126898" cy="5410974"/>
          </a:xfrm>
          <a:prstGeom prst="rect">
            <a:avLst/>
          </a:prstGeom>
        </p:spPr>
      </p:pic>
    </p:spTree>
    <p:extLst>
      <p:ext uri="{BB962C8B-B14F-4D97-AF65-F5344CB8AC3E}">
        <p14:creationId xmlns:p14="http://schemas.microsoft.com/office/powerpoint/2010/main" val="315315955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CEEA05-CAD1-3463-86BF-7C086ECD4800}"/>
              </a:ext>
            </a:extLst>
          </p:cNvPr>
          <p:cNvSpPr>
            <a:spLocks noGrp="1"/>
          </p:cNvSpPr>
          <p:nvPr>
            <p:ph type="title"/>
          </p:nvPr>
        </p:nvSpPr>
        <p:spPr>
          <a:xfrm>
            <a:off x="484552" y="365125"/>
            <a:ext cx="5022630" cy="572203"/>
          </a:xfrm>
        </p:spPr>
        <p:txBody>
          <a:bodyPr vert="horz" lIns="91440" tIns="45720" rIns="91440" bIns="45720" rtlCol="0">
            <a:normAutofit/>
          </a:bodyPr>
          <a:lstStyle/>
          <a:p>
            <a:pPr>
              <a:lnSpc>
                <a:spcPct val="90000"/>
              </a:lnSpc>
            </a:pPr>
            <a:r>
              <a:rPr lang="en-US" sz="1800" dirty="0"/>
              <a:t>Proposed Network Security Design</a:t>
            </a:r>
          </a:p>
        </p:txBody>
      </p:sp>
      <p:sp>
        <p:nvSpPr>
          <p:cNvPr id="21" name="Content Placeholder 20">
            <a:extLst>
              <a:ext uri="{FF2B5EF4-FFF2-40B4-BE49-F238E27FC236}">
                <a16:creationId xmlns:a16="http://schemas.microsoft.com/office/drawing/2014/main" id="{45D1D9F5-8997-D8C8-39D0-DB985600BCB4}"/>
              </a:ext>
            </a:extLst>
          </p:cNvPr>
          <p:cNvSpPr>
            <a:spLocks noGrp="1"/>
          </p:cNvSpPr>
          <p:nvPr>
            <p:ph idx="1"/>
          </p:nvPr>
        </p:nvSpPr>
        <p:spPr>
          <a:xfrm>
            <a:off x="484552" y="1153556"/>
            <a:ext cx="5022630" cy="5400778"/>
          </a:xfrm>
        </p:spPr>
        <p:txBody>
          <a:bodyPr vert="horz" lIns="91440" tIns="45720" rIns="91440" bIns="45720" rtlCol="0" anchor="t">
            <a:noAutofit/>
          </a:bodyPr>
          <a:lstStyle/>
          <a:p>
            <a:pPr>
              <a:lnSpc>
                <a:spcPct val="110000"/>
              </a:lnSpc>
              <a:buFont typeface="Arial"/>
              <a:buChar char="•"/>
            </a:pPr>
            <a:r>
              <a:rPr lang="en-US" sz="1100" b="1" dirty="0">
                <a:solidFill>
                  <a:schemeClr val="bg1"/>
                </a:solidFill>
                <a:ea typeface="+mn-lt"/>
                <a:cs typeface="+mn-lt"/>
              </a:rPr>
              <a:t>AWS Direct Connect:</a:t>
            </a:r>
            <a:r>
              <a:rPr lang="en-US" sz="1100" dirty="0">
                <a:solidFill>
                  <a:schemeClr val="bg1"/>
                </a:solidFill>
                <a:ea typeface="+mn-lt"/>
                <a:cs typeface="+mn-lt"/>
              </a:rPr>
              <a:t> This service allows Global Widgets to establish a dedicated network connection from their premises to an AWS Region, providing a more secure and reliable connection for their data and applications.</a:t>
            </a:r>
            <a:endParaRPr lang="en-US" sz="1100">
              <a:solidFill>
                <a:schemeClr val="bg1"/>
              </a:solidFill>
            </a:endParaRPr>
          </a:p>
          <a:p>
            <a:pPr>
              <a:lnSpc>
                <a:spcPct val="110000"/>
              </a:lnSpc>
              <a:buFont typeface="Arial"/>
              <a:buChar char="•"/>
            </a:pPr>
            <a:r>
              <a:rPr lang="en-US" sz="1100" b="1" dirty="0">
                <a:solidFill>
                  <a:schemeClr val="bg1"/>
                </a:solidFill>
                <a:ea typeface="+mn-lt"/>
                <a:cs typeface="+mn-lt"/>
              </a:rPr>
              <a:t>AWS Elastic Load Balancer:</a:t>
            </a:r>
            <a:r>
              <a:rPr lang="en-US" sz="1100" dirty="0">
                <a:solidFill>
                  <a:schemeClr val="bg1"/>
                </a:solidFill>
                <a:ea typeface="+mn-lt"/>
                <a:cs typeface="+mn-lt"/>
              </a:rPr>
              <a:t> By utilizing AWS Elastic Load Balancer, Global Widgets can distribute traffic across multiple target groups or domain controllers, improving the availability and performance of their applications.</a:t>
            </a:r>
            <a:endParaRPr lang="en-US" sz="1100">
              <a:solidFill>
                <a:schemeClr val="bg1"/>
              </a:solidFill>
            </a:endParaRPr>
          </a:p>
          <a:p>
            <a:pPr>
              <a:lnSpc>
                <a:spcPct val="110000"/>
              </a:lnSpc>
              <a:buFont typeface="Arial"/>
              <a:buChar char="•"/>
            </a:pPr>
            <a:r>
              <a:rPr lang="en-US" sz="1100" b="1" dirty="0">
                <a:solidFill>
                  <a:schemeClr val="bg1"/>
                </a:solidFill>
                <a:ea typeface="+mn-lt"/>
                <a:cs typeface="+mn-lt"/>
              </a:rPr>
              <a:t>Amazon </a:t>
            </a:r>
            <a:r>
              <a:rPr lang="en-US" sz="1100" b="1" err="1">
                <a:solidFill>
                  <a:schemeClr val="bg1"/>
                </a:solidFill>
                <a:ea typeface="+mn-lt"/>
                <a:cs typeface="+mn-lt"/>
              </a:rPr>
              <a:t>WorkSpaces</a:t>
            </a:r>
            <a:r>
              <a:rPr lang="en-US" sz="1100" b="1" dirty="0">
                <a:solidFill>
                  <a:schemeClr val="bg1"/>
                </a:solidFill>
                <a:ea typeface="+mn-lt"/>
                <a:cs typeface="+mn-lt"/>
              </a:rPr>
              <a:t>:</a:t>
            </a:r>
            <a:r>
              <a:rPr lang="en-US" sz="1100" dirty="0">
                <a:solidFill>
                  <a:schemeClr val="bg1"/>
                </a:solidFill>
                <a:ea typeface="+mn-lt"/>
                <a:cs typeface="+mn-lt"/>
              </a:rPr>
              <a:t> As an alternative to traditional FTP servers, Amazon </a:t>
            </a:r>
            <a:r>
              <a:rPr lang="en-US" sz="1100" err="1">
                <a:solidFill>
                  <a:schemeClr val="bg1"/>
                </a:solidFill>
                <a:ea typeface="+mn-lt"/>
                <a:cs typeface="+mn-lt"/>
              </a:rPr>
              <a:t>WorkSpaces</a:t>
            </a:r>
            <a:r>
              <a:rPr lang="en-US" sz="1100" dirty="0">
                <a:solidFill>
                  <a:schemeClr val="bg1"/>
                </a:solidFill>
                <a:ea typeface="+mn-lt"/>
                <a:cs typeface="+mn-lt"/>
              </a:rPr>
              <a:t> can provide secure access to applications, files, and resources through a cloud-based virtual desktop infrastructure (VDI) solution.</a:t>
            </a:r>
            <a:endParaRPr lang="en-US" sz="1100">
              <a:solidFill>
                <a:schemeClr val="bg1"/>
              </a:solidFill>
            </a:endParaRPr>
          </a:p>
          <a:p>
            <a:pPr>
              <a:lnSpc>
                <a:spcPct val="110000"/>
              </a:lnSpc>
              <a:buFont typeface="Arial"/>
              <a:buChar char="•"/>
            </a:pPr>
            <a:r>
              <a:rPr lang="en-US" sz="1100" b="1" dirty="0">
                <a:solidFill>
                  <a:schemeClr val="bg1"/>
                </a:solidFill>
                <a:ea typeface="+mn-lt"/>
                <a:cs typeface="+mn-lt"/>
              </a:rPr>
              <a:t>Amazon Simple Email Service (SES):</a:t>
            </a:r>
            <a:r>
              <a:rPr lang="en-US" sz="1100" dirty="0">
                <a:solidFill>
                  <a:schemeClr val="bg1"/>
                </a:solidFill>
                <a:ea typeface="+mn-lt"/>
                <a:cs typeface="+mn-lt"/>
              </a:rPr>
              <a:t> Instead of relying on on-premises Exchange mail servers, Global Widgets can leverage Amazon SES to send and receive email at scale, while benefiting from built-in anti-spam and anti-virus capabilities.</a:t>
            </a:r>
            <a:endParaRPr lang="en-US" sz="1100">
              <a:solidFill>
                <a:schemeClr val="bg1"/>
              </a:solidFill>
            </a:endParaRPr>
          </a:p>
          <a:p>
            <a:pPr>
              <a:lnSpc>
                <a:spcPct val="110000"/>
              </a:lnSpc>
              <a:buFont typeface="Arial"/>
              <a:buChar char="•"/>
            </a:pPr>
            <a:r>
              <a:rPr lang="en-US" sz="1100" b="1" dirty="0">
                <a:solidFill>
                  <a:schemeClr val="bg1"/>
                </a:solidFill>
                <a:ea typeface="+mn-lt"/>
                <a:cs typeface="+mn-lt"/>
              </a:rPr>
              <a:t>Amazon </a:t>
            </a:r>
            <a:r>
              <a:rPr lang="en-US" sz="1100" b="1" err="1">
                <a:solidFill>
                  <a:schemeClr val="bg1"/>
                </a:solidFill>
                <a:ea typeface="+mn-lt"/>
                <a:cs typeface="+mn-lt"/>
              </a:rPr>
              <a:t>DocumentDB</a:t>
            </a:r>
            <a:r>
              <a:rPr lang="en-US" sz="1100" b="1" dirty="0">
                <a:solidFill>
                  <a:schemeClr val="bg1"/>
                </a:solidFill>
                <a:ea typeface="+mn-lt"/>
                <a:cs typeface="+mn-lt"/>
              </a:rPr>
              <a:t>:</a:t>
            </a:r>
            <a:r>
              <a:rPr lang="en-US" sz="1100" dirty="0">
                <a:solidFill>
                  <a:schemeClr val="bg1"/>
                </a:solidFill>
                <a:ea typeface="+mn-lt"/>
                <a:cs typeface="+mn-lt"/>
              </a:rPr>
              <a:t> This fully managed document database service can help store and retrieve encrypted data, serving as a secure and scalable alternative to traditional file and print servers.</a:t>
            </a:r>
            <a:endParaRPr lang="en-US" sz="1100">
              <a:solidFill>
                <a:schemeClr val="bg1"/>
              </a:solidFill>
            </a:endParaRPr>
          </a:p>
          <a:p>
            <a:pPr>
              <a:lnSpc>
                <a:spcPct val="110000"/>
              </a:lnSpc>
              <a:buFont typeface="Arial"/>
              <a:buChar char="•"/>
            </a:pPr>
            <a:r>
              <a:rPr lang="en-US" sz="1100" b="1" dirty="0">
                <a:solidFill>
                  <a:schemeClr val="bg1"/>
                </a:solidFill>
                <a:ea typeface="+mn-lt"/>
                <a:cs typeface="+mn-lt"/>
              </a:rPr>
              <a:t>Amazon RDS (MySQL, PostgreSQL)</a:t>
            </a:r>
            <a:r>
              <a:rPr lang="en-US" sz="1100" dirty="0">
                <a:solidFill>
                  <a:schemeClr val="bg1"/>
                </a:solidFill>
                <a:ea typeface="+mn-lt"/>
                <a:cs typeface="+mn-lt"/>
              </a:rPr>
              <a:t>: By using Amazon RDS for MySQL or PostgreSQL, Global Widgets can maintain a fully managed database service that supports a broad range of applications without worrying about manual administration tasks.</a:t>
            </a:r>
            <a:endParaRPr lang="en-US" sz="1100" dirty="0">
              <a:solidFill>
                <a:schemeClr val="bg1"/>
              </a:solidFill>
            </a:endParaRPr>
          </a:p>
          <a:p>
            <a:pPr marL="342900" indent="-342900">
              <a:lnSpc>
                <a:spcPct val="110000"/>
              </a:lnSpc>
              <a:buFont typeface="Arial"/>
              <a:buChar char="•"/>
            </a:pPr>
            <a:endParaRPr lang="en-US" sz="700">
              <a:solidFill>
                <a:schemeClr val="bg1"/>
              </a:solidFill>
            </a:endParaRPr>
          </a:p>
          <a:p>
            <a:pPr marL="342900" indent="-342900">
              <a:lnSpc>
                <a:spcPct val="110000"/>
              </a:lnSpc>
              <a:buFont typeface="Arial"/>
              <a:buChar char="•"/>
            </a:pPr>
            <a:endParaRPr lang="en-US" sz="700">
              <a:solidFill>
                <a:schemeClr val="bg1"/>
              </a:solidFill>
            </a:endParaRPr>
          </a:p>
        </p:txBody>
      </p:sp>
      <p:pic>
        <p:nvPicPr>
          <p:cNvPr id="4" name="Content Placeholder 3" descr="A diagram of computer servers&#10;&#10;Description automatically generated">
            <a:extLst>
              <a:ext uri="{FF2B5EF4-FFF2-40B4-BE49-F238E27FC236}">
                <a16:creationId xmlns:a16="http://schemas.microsoft.com/office/drawing/2014/main" id="{D0066AB0-4AF4-0D14-371A-F9282B1A44FF}"/>
              </a:ext>
            </a:extLst>
          </p:cNvPr>
          <p:cNvPicPr>
            <a:picLocks noChangeAspect="1"/>
          </p:cNvPicPr>
          <p:nvPr/>
        </p:nvPicPr>
        <p:blipFill>
          <a:blip r:embed="rId2"/>
          <a:stretch>
            <a:fillRect/>
          </a:stretch>
        </p:blipFill>
        <p:spPr>
          <a:xfrm>
            <a:off x="6580550" y="1248202"/>
            <a:ext cx="5126898" cy="4255325"/>
          </a:xfrm>
          <a:prstGeom prst="rect">
            <a:avLst/>
          </a:prstGeom>
        </p:spPr>
      </p:pic>
    </p:spTree>
    <p:extLst>
      <p:ext uri="{BB962C8B-B14F-4D97-AF65-F5344CB8AC3E}">
        <p14:creationId xmlns:p14="http://schemas.microsoft.com/office/powerpoint/2010/main" val="11327880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95998"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1396056-7DFA-E332-8920-6663599BCC52}"/>
              </a:ext>
            </a:extLst>
          </p:cNvPr>
          <p:cNvSpPr>
            <a:spLocks noGrp="1"/>
          </p:cNvSpPr>
          <p:nvPr>
            <p:ph type="title"/>
          </p:nvPr>
        </p:nvSpPr>
        <p:spPr>
          <a:xfrm>
            <a:off x="484552" y="299810"/>
            <a:ext cx="5022630" cy="1022145"/>
          </a:xfrm>
        </p:spPr>
        <p:txBody>
          <a:bodyPr>
            <a:normAutofit/>
          </a:bodyPr>
          <a:lstStyle/>
          <a:p>
            <a:r>
              <a:rPr lang="en-US" b="1">
                <a:ea typeface="+mj-lt"/>
                <a:cs typeface="+mj-lt"/>
              </a:rPr>
              <a:t>Key Risks</a:t>
            </a:r>
            <a:endParaRPr lang="en-US" dirty="0"/>
          </a:p>
        </p:txBody>
      </p:sp>
      <p:sp>
        <p:nvSpPr>
          <p:cNvPr id="3" name="Content Placeholder 2">
            <a:extLst>
              <a:ext uri="{FF2B5EF4-FFF2-40B4-BE49-F238E27FC236}">
                <a16:creationId xmlns:a16="http://schemas.microsoft.com/office/drawing/2014/main" id="{36FD3710-A5DF-834C-F5B3-8A1A92B56153}"/>
              </a:ext>
            </a:extLst>
          </p:cNvPr>
          <p:cNvSpPr>
            <a:spLocks noGrp="1"/>
          </p:cNvSpPr>
          <p:nvPr>
            <p:ph idx="1"/>
          </p:nvPr>
        </p:nvSpPr>
        <p:spPr>
          <a:xfrm>
            <a:off x="484552" y="1436585"/>
            <a:ext cx="5022630" cy="4740378"/>
          </a:xfrm>
        </p:spPr>
        <p:txBody>
          <a:bodyPr vert="horz" lIns="91440" tIns="45720" rIns="91440" bIns="45720" rtlCol="0" anchor="t">
            <a:noAutofit/>
          </a:bodyPr>
          <a:lstStyle/>
          <a:p>
            <a:pPr marL="285750" indent="-285750">
              <a:lnSpc>
                <a:spcPct val="110000"/>
              </a:lnSpc>
              <a:buFont typeface="Arial"/>
              <a:buChar char="•"/>
            </a:pPr>
            <a:r>
              <a:rPr lang="en-US" sz="1200" b="1" dirty="0">
                <a:solidFill>
                  <a:schemeClr val="bg1"/>
                </a:solidFill>
                <a:ea typeface="+mn-lt"/>
                <a:cs typeface="+mn-lt"/>
              </a:rPr>
              <a:t>Service availability and reliability:</a:t>
            </a:r>
            <a:r>
              <a:rPr lang="en-US" sz="1200" dirty="0">
                <a:solidFill>
                  <a:schemeClr val="bg1"/>
                </a:solidFill>
                <a:ea typeface="+mn-lt"/>
                <a:cs typeface="+mn-lt"/>
              </a:rPr>
              <a:t> In a cloud environment, Global Widgets relies on AWS to maintain the availability and reliability of its IT resources. If AWS experiences an outage or degradation in service, it may negatively impact the organization's operations and productivity.</a:t>
            </a:r>
            <a:endParaRPr lang="en-US" sz="1200" dirty="0">
              <a:solidFill>
                <a:schemeClr val="bg1"/>
              </a:solidFill>
            </a:endParaRPr>
          </a:p>
          <a:p>
            <a:pPr marL="285750" indent="-285750">
              <a:lnSpc>
                <a:spcPct val="110000"/>
              </a:lnSpc>
              <a:buFont typeface="Arial"/>
              <a:buChar char="•"/>
            </a:pPr>
            <a:r>
              <a:rPr lang="en-US" sz="1200" b="1" dirty="0">
                <a:solidFill>
                  <a:schemeClr val="bg1"/>
                </a:solidFill>
                <a:ea typeface="+mn-lt"/>
                <a:cs typeface="+mn-lt"/>
              </a:rPr>
              <a:t>Data breaches or data loss:</a:t>
            </a:r>
            <a:r>
              <a:rPr lang="en-US" sz="1200" dirty="0">
                <a:solidFill>
                  <a:schemeClr val="bg1"/>
                </a:solidFill>
                <a:ea typeface="+mn-lt"/>
                <a:cs typeface="+mn-lt"/>
              </a:rPr>
              <a:t> Cloud environments are managed by third-party service providers, which might increase the potential risk of data breaches or accidental data loss. In case of a data breach, sensitive organizational data may be exposed, harming the company's reputation and potentially leading to fines or legal penalties.</a:t>
            </a:r>
            <a:endParaRPr lang="en-US" sz="1200" dirty="0">
              <a:solidFill>
                <a:schemeClr val="bg1"/>
              </a:solidFill>
            </a:endParaRPr>
          </a:p>
          <a:p>
            <a:pPr marL="285750" indent="-285750">
              <a:lnSpc>
                <a:spcPct val="110000"/>
              </a:lnSpc>
              <a:buFont typeface="Arial"/>
              <a:buChar char="•"/>
            </a:pPr>
            <a:r>
              <a:rPr lang="en-US" sz="1200" b="1" dirty="0">
                <a:solidFill>
                  <a:schemeClr val="bg1"/>
                </a:solidFill>
                <a:ea typeface="+mn-lt"/>
                <a:cs typeface="+mn-lt"/>
              </a:rPr>
              <a:t>Insider threats and unauthorized access:</a:t>
            </a:r>
            <a:r>
              <a:rPr lang="en-US" sz="1200" dirty="0">
                <a:solidFill>
                  <a:schemeClr val="bg1"/>
                </a:solidFill>
                <a:ea typeface="+mn-lt"/>
                <a:cs typeface="+mn-lt"/>
              </a:rPr>
              <a:t> These threats may arise from AWS employees or contractors who have access to the organization's data and resources. Such individuals could abuse their access privileges to compromise sensitive data or disrupt business operations.</a:t>
            </a:r>
            <a:endParaRPr lang="en-US" sz="1200" dirty="0">
              <a:solidFill>
                <a:schemeClr val="bg1"/>
              </a:solidFill>
            </a:endParaRPr>
          </a:p>
          <a:p>
            <a:pPr marL="285750" indent="-285750">
              <a:lnSpc>
                <a:spcPct val="110000"/>
              </a:lnSpc>
              <a:buFont typeface="Arial"/>
              <a:buChar char="•"/>
            </a:pPr>
            <a:r>
              <a:rPr lang="en-US" sz="1200" b="1" dirty="0">
                <a:solidFill>
                  <a:schemeClr val="bg1"/>
                </a:solidFill>
                <a:ea typeface="+mn-lt"/>
                <a:cs typeface="+mn-lt"/>
              </a:rPr>
              <a:t>Regulatory compliance and data privacy concerns:</a:t>
            </a:r>
            <a:r>
              <a:rPr lang="en-US" sz="1200" dirty="0">
                <a:solidFill>
                  <a:schemeClr val="bg1"/>
                </a:solidFill>
                <a:ea typeface="+mn-lt"/>
                <a:cs typeface="+mn-lt"/>
              </a:rPr>
              <a:t> Global Widgets must ensure that its data processing and management practices in the cloud environment adhere to the relevant legal, regulatory, and industry standards, including but not limited to GDPR, HIPAA, and CCPA. Failure to do so could result in significant fines and reputational damage for the company.</a:t>
            </a:r>
            <a:endParaRPr lang="en-US" sz="1200" dirty="0">
              <a:solidFill>
                <a:schemeClr val="bg1"/>
              </a:solidFill>
            </a:endParaRPr>
          </a:p>
          <a:p>
            <a:pPr>
              <a:lnSpc>
                <a:spcPct val="110000"/>
              </a:lnSpc>
            </a:pPr>
            <a:endParaRPr lang="en-US" sz="900">
              <a:solidFill>
                <a:schemeClr val="bg1"/>
              </a:solidFill>
            </a:endParaRPr>
          </a:p>
        </p:txBody>
      </p:sp>
      <p:pic>
        <p:nvPicPr>
          <p:cNvPr id="7" name="Graphic 6" descr="Laptop Secure">
            <a:extLst>
              <a:ext uri="{FF2B5EF4-FFF2-40B4-BE49-F238E27FC236}">
                <a16:creationId xmlns:a16="http://schemas.microsoft.com/office/drawing/2014/main" id="{3FF82F31-2DF7-6D7F-7F71-C53139A7CA97}"/>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580550" y="812415"/>
            <a:ext cx="5126898" cy="5126898"/>
          </a:xfrm>
          <a:prstGeom prst="rect">
            <a:avLst/>
          </a:prstGeom>
        </p:spPr>
      </p:pic>
    </p:spTree>
    <p:extLst>
      <p:ext uri="{BB962C8B-B14F-4D97-AF65-F5344CB8AC3E}">
        <p14:creationId xmlns:p14="http://schemas.microsoft.com/office/powerpoint/2010/main" val="2687541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3644"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D2C18BD-F46B-CF57-6FFF-D6CB6F8CC661}"/>
              </a:ext>
            </a:extLst>
          </p:cNvPr>
          <p:cNvSpPr>
            <a:spLocks noGrp="1"/>
          </p:cNvSpPr>
          <p:nvPr>
            <p:ph type="title"/>
          </p:nvPr>
        </p:nvSpPr>
        <p:spPr>
          <a:xfrm>
            <a:off x="535352" y="161925"/>
            <a:ext cx="5022630" cy="398030"/>
          </a:xfrm>
        </p:spPr>
        <p:txBody>
          <a:bodyPr>
            <a:normAutofit/>
          </a:bodyPr>
          <a:lstStyle/>
          <a:p>
            <a:pPr>
              <a:lnSpc>
                <a:spcPct val="90000"/>
              </a:lnSpc>
            </a:pPr>
            <a:r>
              <a:rPr lang="en-US" sz="1600" dirty="0">
                <a:ea typeface="+mj-lt"/>
                <a:cs typeface="+mj-lt"/>
              </a:rPr>
              <a:t>Information Security Controls</a:t>
            </a:r>
            <a:endParaRPr lang="en-US" sz="1600" dirty="0"/>
          </a:p>
        </p:txBody>
      </p:sp>
      <p:sp>
        <p:nvSpPr>
          <p:cNvPr id="3" name="Content Placeholder 2">
            <a:extLst>
              <a:ext uri="{FF2B5EF4-FFF2-40B4-BE49-F238E27FC236}">
                <a16:creationId xmlns:a16="http://schemas.microsoft.com/office/drawing/2014/main" id="{98623D59-4614-D70E-EA64-AD6E48E3DF9F}"/>
              </a:ext>
            </a:extLst>
          </p:cNvPr>
          <p:cNvSpPr>
            <a:spLocks noGrp="1"/>
          </p:cNvSpPr>
          <p:nvPr>
            <p:ph idx="1"/>
          </p:nvPr>
        </p:nvSpPr>
        <p:spPr>
          <a:xfrm>
            <a:off x="470038" y="660070"/>
            <a:ext cx="5022630" cy="5415293"/>
          </a:xfrm>
        </p:spPr>
        <p:txBody>
          <a:bodyPr vert="horz" lIns="91440" tIns="45720" rIns="91440" bIns="45720" rtlCol="0" anchor="t">
            <a:noAutofit/>
          </a:bodyPr>
          <a:lstStyle/>
          <a:p>
            <a:pPr marL="285750" indent="-285750">
              <a:lnSpc>
                <a:spcPct val="110000"/>
              </a:lnSpc>
              <a:buFont typeface="Arial"/>
              <a:buChar char="•"/>
            </a:pPr>
            <a:r>
              <a:rPr lang="en-US" sz="1200" b="1" dirty="0">
                <a:solidFill>
                  <a:schemeClr val="bg1"/>
                </a:solidFill>
                <a:ea typeface="+mn-lt"/>
                <a:cs typeface="+mn-lt"/>
              </a:rPr>
              <a:t>Service Level Agreements (SLAs):</a:t>
            </a:r>
            <a:r>
              <a:rPr lang="en-US" sz="1200" dirty="0">
                <a:solidFill>
                  <a:schemeClr val="bg1"/>
                </a:solidFill>
                <a:ea typeface="+mn-lt"/>
                <a:cs typeface="+mn-lt"/>
              </a:rPr>
              <a:t> Defining clear SLAs with AWS can help ensure consistent service quality and reliability, providing contractual provisions for financial penalties in case of service unavailability or disruptions.</a:t>
            </a:r>
            <a:endParaRPr lang="en-US" sz="1200">
              <a:solidFill>
                <a:schemeClr val="bg1"/>
              </a:solidFill>
            </a:endParaRPr>
          </a:p>
          <a:p>
            <a:pPr marL="285750" indent="-285750">
              <a:lnSpc>
                <a:spcPct val="110000"/>
              </a:lnSpc>
              <a:buFont typeface="Arial"/>
              <a:buChar char="•"/>
            </a:pPr>
            <a:r>
              <a:rPr lang="en-US" sz="1200" b="1" dirty="0">
                <a:solidFill>
                  <a:schemeClr val="bg1"/>
                </a:solidFill>
                <a:ea typeface="+mn-lt"/>
                <a:cs typeface="+mn-lt"/>
              </a:rPr>
              <a:t>Data encryption and key management:</a:t>
            </a:r>
            <a:r>
              <a:rPr lang="en-US" sz="1200" dirty="0">
                <a:solidFill>
                  <a:schemeClr val="bg1"/>
                </a:solidFill>
                <a:ea typeface="+mn-lt"/>
                <a:cs typeface="+mn-lt"/>
              </a:rPr>
              <a:t> Implementing end-to-end encryption, both in transit and at rest, can protect sensitive organizational data from being exposed or stolen during transit. Moreover, utilizing robust key management practices can ensure that encryption keys are properly protected.</a:t>
            </a:r>
            <a:endParaRPr lang="en-US" sz="1200">
              <a:solidFill>
                <a:schemeClr val="bg1"/>
              </a:solidFill>
            </a:endParaRPr>
          </a:p>
          <a:p>
            <a:pPr marL="285750" indent="-285750">
              <a:lnSpc>
                <a:spcPct val="110000"/>
              </a:lnSpc>
              <a:buFont typeface="Arial"/>
              <a:buChar char="•"/>
            </a:pPr>
            <a:r>
              <a:rPr lang="en-US" sz="1200" b="1" dirty="0">
                <a:solidFill>
                  <a:schemeClr val="bg1"/>
                </a:solidFill>
                <a:ea typeface="+mn-lt"/>
                <a:cs typeface="+mn-lt"/>
              </a:rPr>
              <a:t>Multi-factor authentication (MFA):</a:t>
            </a:r>
            <a:r>
              <a:rPr lang="en-US" sz="1200" dirty="0">
                <a:solidFill>
                  <a:schemeClr val="bg1"/>
                </a:solidFill>
                <a:ea typeface="+mn-lt"/>
                <a:cs typeface="+mn-lt"/>
              </a:rPr>
              <a:t> Implementing MFA for access to organizational resources in the cloud environment can help mitigate the risks of unauthorized access and insider threats, reducing the chances of data breaches or abuse of access privileges by malicious personnel.</a:t>
            </a:r>
            <a:endParaRPr lang="en-US" sz="1200">
              <a:solidFill>
                <a:schemeClr val="bg1"/>
              </a:solidFill>
            </a:endParaRPr>
          </a:p>
          <a:p>
            <a:pPr marL="285750" indent="-285750">
              <a:lnSpc>
                <a:spcPct val="110000"/>
              </a:lnSpc>
              <a:buFont typeface="Arial"/>
              <a:buChar char="•"/>
            </a:pPr>
            <a:r>
              <a:rPr lang="en-US" sz="1200" b="1" dirty="0">
                <a:solidFill>
                  <a:schemeClr val="bg1"/>
                </a:solidFill>
                <a:ea typeface="+mn-lt"/>
                <a:cs typeface="+mn-lt"/>
              </a:rPr>
              <a:t>Continuous security monitoring and incident response:</a:t>
            </a:r>
            <a:r>
              <a:rPr lang="en-US" sz="1200" dirty="0">
                <a:solidFill>
                  <a:schemeClr val="bg1"/>
                </a:solidFill>
                <a:ea typeface="+mn-lt"/>
                <a:cs typeface="+mn-lt"/>
              </a:rPr>
              <a:t> By leveraging AWS CloudTrail and AWS Config, Global Widgets can continuously monitor and audit its cloud environment for security risks and any unauthorized changes, allowing for rapid detection and response to potential threats. Implementing a well-defined security incident response process can further mitigate the impact of potential breaches.</a:t>
            </a:r>
            <a:endParaRPr lang="en-US" sz="1200">
              <a:solidFill>
                <a:schemeClr val="bg1"/>
              </a:solidFill>
            </a:endParaRPr>
          </a:p>
          <a:p>
            <a:pPr marL="285750" indent="-285750">
              <a:lnSpc>
                <a:spcPct val="110000"/>
              </a:lnSpc>
              <a:buFont typeface="Arial"/>
              <a:buChar char="•"/>
            </a:pPr>
            <a:r>
              <a:rPr lang="en-US" sz="1200" b="1" dirty="0">
                <a:solidFill>
                  <a:schemeClr val="bg1"/>
                </a:solidFill>
                <a:ea typeface="+mn-lt"/>
                <a:cs typeface="+mn-lt"/>
              </a:rPr>
              <a:t>Regulatory compliance and data privacy management:</a:t>
            </a:r>
            <a:r>
              <a:rPr lang="en-US" sz="1200" dirty="0">
                <a:solidFill>
                  <a:schemeClr val="bg1"/>
                </a:solidFill>
                <a:ea typeface="+mn-lt"/>
                <a:cs typeface="+mn-lt"/>
              </a:rPr>
              <a:t> Engaging external security auditors or utilizing cloud security assessment tools can help ensure that Global Widgets' cloud environment is fully compliant with relevant legal, regulatory, and industry standards, thus reducing the risks associated with non-compliance.</a:t>
            </a:r>
            <a:endParaRPr lang="en-US" sz="1200" dirty="0">
              <a:solidFill>
                <a:schemeClr val="bg1"/>
              </a:solidFill>
            </a:endParaRPr>
          </a:p>
          <a:p>
            <a:pPr>
              <a:lnSpc>
                <a:spcPct val="110000"/>
              </a:lnSpc>
            </a:pPr>
            <a:endParaRPr lang="en-US" sz="700">
              <a:solidFill>
                <a:schemeClr val="bg1"/>
              </a:solidFill>
            </a:endParaRPr>
          </a:p>
        </p:txBody>
      </p:sp>
      <p:pic>
        <p:nvPicPr>
          <p:cNvPr id="5" name="Picture 4" descr="Padlock on computer motherboard">
            <a:extLst>
              <a:ext uri="{FF2B5EF4-FFF2-40B4-BE49-F238E27FC236}">
                <a16:creationId xmlns:a16="http://schemas.microsoft.com/office/drawing/2014/main" id="{EBEA1A2E-9612-F1D2-2542-26963EDB0B1B}"/>
              </a:ext>
            </a:extLst>
          </p:cNvPr>
          <p:cNvPicPr>
            <a:picLocks noChangeAspect="1"/>
          </p:cNvPicPr>
          <p:nvPr/>
        </p:nvPicPr>
        <p:blipFill rotWithShape="1">
          <a:blip r:embed="rId2"/>
          <a:srcRect l="6220" r="34330" b="4"/>
          <a:stretch/>
        </p:blipFill>
        <p:spPr>
          <a:xfrm>
            <a:off x="6083644" y="10"/>
            <a:ext cx="6108356" cy="6857990"/>
          </a:xfrm>
          <a:prstGeom prst="rect">
            <a:avLst/>
          </a:prstGeom>
        </p:spPr>
      </p:pic>
    </p:spTree>
    <p:extLst>
      <p:ext uri="{BB962C8B-B14F-4D97-AF65-F5344CB8AC3E}">
        <p14:creationId xmlns:p14="http://schemas.microsoft.com/office/powerpoint/2010/main" val="2731965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06B261F-632C-43DC-8DC7-7723B36827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E524C7F-EE50-42C5-9434-7C78CE0444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6083644" cy="6861333"/>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9399471-5B6B-CDF1-E644-3A28DBD72509}"/>
              </a:ext>
            </a:extLst>
          </p:cNvPr>
          <p:cNvSpPr>
            <a:spLocks noGrp="1"/>
          </p:cNvSpPr>
          <p:nvPr>
            <p:ph type="title"/>
          </p:nvPr>
        </p:nvSpPr>
        <p:spPr>
          <a:xfrm>
            <a:off x="484552" y="147410"/>
            <a:ext cx="5022630" cy="673802"/>
          </a:xfrm>
        </p:spPr>
        <p:txBody>
          <a:bodyPr>
            <a:normAutofit/>
          </a:bodyPr>
          <a:lstStyle/>
          <a:p>
            <a:pPr>
              <a:lnSpc>
                <a:spcPct val="90000"/>
              </a:lnSpc>
            </a:pPr>
            <a:r>
              <a:rPr lang="en-US" sz="1600" b="1" dirty="0">
                <a:ea typeface="+mj-lt"/>
                <a:cs typeface="+mj-lt"/>
              </a:rPr>
              <a:t>Changes to Network Security Architecture</a:t>
            </a:r>
            <a:endParaRPr lang="en-US" sz="1600" dirty="0"/>
          </a:p>
        </p:txBody>
      </p:sp>
      <p:sp>
        <p:nvSpPr>
          <p:cNvPr id="3" name="Content Placeholder 2">
            <a:extLst>
              <a:ext uri="{FF2B5EF4-FFF2-40B4-BE49-F238E27FC236}">
                <a16:creationId xmlns:a16="http://schemas.microsoft.com/office/drawing/2014/main" id="{182C9918-4D71-2F28-6B0A-581F604A6B4C}"/>
              </a:ext>
            </a:extLst>
          </p:cNvPr>
          <p:cNvSpPr>
            <a:spLocks noGrp="1"/>
          </p:cNvSpPr>
          <p:nvPr>
            <p:ph idx="1"/>
          </p:nvPr>
        </p:nvSpPr>
        <p:spPr>
          <a:xfrm>
            <a:off x="484552" y="993899"/>
            <a:ext cx="5022630" cy="5183064"/>
          </a:xfrm>
        </p:spPr>
        <p:txBody>
          <a:bodyPr vert="horz" lIns="91440" tIns="45720" rIns="91440" bIns="45720" rtlCol="0" anchor="t">
            <a:noAutofit/>
          </a:bodyPr>
          <a:lstStyle/>
          <a:p>
            <a:pPr marL="285750" indent="-285750">
              <a:lnSpc>
                <a:spcPct val="110000"/>
              </a:lnSpc>
              <a:buFont typeface="Arial"/>
              <a:buChar char="•"/>
            </a:pPr>
            <a:r>
              <a:rPr lang="en-US" sz="1100" b="1" dirty="0">
                <a:solidFill>
                  <a:schemeClr val="bg1"/>
                </a:solidFill>
                <a:ea typeface="+mn-lt"/>
                <a:cs typeface="+mn-lt"/>
              </a:rPr>
              <a:t>Offloading security infrastructure to the cloud service provider:</a:t>
            </a:r>
            <a:r>
              <a:rPr lang="en-US" sz="1100" dirty="0">
                <a:solidFill>
                  <a:schemeClr val="bg1"/>
                </a:solidFill>
                <a:ea typeface="+mn-lt"/>
                <a:cs typeface="+mn-lt"/>
              </a:rPr>
              <a:t> Global Widgets would offload much of its traditional on-premises security infrastructure (such as firewalls, intrusion detection systems, and encrypted communication channels) to a cloud service provider, which would be responsible for managing and upgrading these services.</a:t>
            </a:r>
            <a:endParaRPr lang="en-US" sz="1100" dirty="0">
              <a:solidFill>
                <a:schemeClr val="bg1"/>
              </a:solidFill>
            </a:endParaRPr>
          </a:p>
          <a:p>
            <a:pPr marL="285750" indent="-285750">
              <a:lnSpc>
                <a:spcPct val="110000"/>
              </a:lnSpc>
              <a:buFont typeface="Arial"/>
              <a:buChar char="•"/>
            </a:pPr>
            <a:r>
              <a:rPr lang="en-US" sz="1100" b="1" dirty="0">
                <a:solidFill>
                  <a:schemeClr val="bg1"/>
                </a:solidFill>
                <a:ea typeface="+mn-lt"/>
                <a:cs typeface="+mn-lt"/>
              </a:rPr>
              <a:t>Implementation of virtualized servers and services:</a:t>
            </a:r>
            <a:r>
              <a:rPr lang="en-US" sz="1100" dirty="0">
                <a:solidFill>
                  <a:schemeClr val="bg1"/>
                </a:solidFill>
                <a:ea typeface="+mn-lt"/>
                <a:cs typeface="+mn-lt"/>
              </a:rPr>
              <a:t> Traditional on-premises servers and services would be replaced with their virtualized equivalents in the cloud, requiring a reevaluation of the security measures applied to these components.</a:t>
            </a:r>
            <a:endParaRPr lang="en-US" sz="1100" dirty="0">
              <a:solidFill>
                <a:schemeClr val="bg1"/>
              </a:solidFill>
            </a:endParaRPr>
          </a:p>
          <a:p>
            <a:pPr marL="285750" indent="-285750">
              <a:lnSpc>
                <a:spcPct val="110000"/>
              </a:lnSpc>
              <a:buFont typeface="Arial"/>
              <a:buChar char="•"/>
            </a:pPr>
            <a:r>
              <a:rPr lang="en-US" sz="1100" b="1" dirty="0">
                <a:solidFill>
                  <a:schemeClr val="bg1"/>
                </a:solidFill>
                <a:ea typeface="+mn-lt"/>
                <a:cs typeface="+mn-lt"/>
              </a:rPr>
              <a:t>Encrypted communication and data storage methods:</a:t>
            </a:r>
            <a:r>
              <a:rPr lang="en-US" sz="1100" dirty="0">
                <a:solidFill>
                  <a:schemeClr val="bg1"/>
                </a:solidFill>
                <a:ea typeface="+mn-lt"/>
                <a:cs typeface="+mn-lt"/>
              </a:rPr>
              <a:t> All communication between clients and servers would be secured with encryption technologies, and data would be stored encrypted on cloud infrastructures. Encrypted communication channels and secure data storage can help mitigate potential threats by protecting sensitive organizational data from being exposed or stolen during transit.</a:t>
            </a:r>
            <a:endParaRPr lang="en-US" sz="1100" dirty="0">
              <a:solidFill>
                <a:schemeClr val="bg1"/>
              </a:solidFill>
            </a:endParaRPr>
          </a:p>
          <a:p>
            <a:pPr marL="285750" indent="-285750">
              <a:lnSpc>
                <a:spcPct val="110000"/>
              </a:lnSpc>
              <a:buFont typeface="Arial"/>
              <a:buChar char="•"/>
            </a:pPr>
            <a:r>
              <a:rPr lang="en-US" sz="1100" b="1" dirty="0">
                <a:solidFill>
                  <a:schemeClr val="bg1"/>
                </a:solidFill>
                <a:ea typeface="+mn-lt"/>
                <a:cs typeface="+mn-lt"/>
              </a:rPr>
              <a:t>Security automation and orchestration tools:</a:t>
            </a:r>
            <a:r>
              <a:rPr lang="en-US" sz="1100" dirty="0">
                <a:solidFill>
                  <a:schemeClr val="bg1"/>
                </a:solidFill>
                <a:ea typeface="+mn-lt"/>
                <a:cs typeface="+mn-lt"/>
              </a:rPr>
              <a:t> Cloud providers offer tools that automate security testing and response, allowing for faster identification and remediation of security risks. These tools can help improve the overall security posture of the organization.</a:t>
            </a:r>
            <a:endParaRPr lang="en-US" sz="1100" dirty="0">
              <a:solidFill>
                <a:schemeClr val="bg1"/>
              </a:solidFill>
            </a:endParaRPr>
          </a:p>
          <a:p>
            <a:pPr marL="285750" indent="-285750">
              <a:lnSpc>
                <a:spcPct val="110000"/>
              </a:lnSpc>
              <a:buFont typeface="Arial"/>
              <a:buChar char="•"/>
            </a:pPr>
            <a:r>
              <a:rPr lang="en-US" sz="1100" b="1" dirty="0">
                <a:solidFill>
                  <a:schemeClr val="bg1"/>
                </a:solidFill>
                <a:ea typeface="+mn-lt"/>
                <a:cs typeface="+mn-lt"/>
              </a:rPr>
              <a:t>Scalable and flexible security configurations:</a:t>
            </a:r>
            <a:r>
              <a:rPr lang="en-US" sz="1100" dirty="0">
                <a:solidFill>
                  <a:schemeClr val="bg1"/>
                </a:solidFill>
                <a:ea typeface="+mn-lt"/>
                <a:cs typeface="+mn-lt"/>
              </a:rPr>
              <a:t> Cloud environments enable rapid scaling of security measures, adapting to changing organizational requirements and threat landscapes. This flexibility can help improve the organization's ability to respond to evolving security threats.</a:t>
            </a:r>
            <a:endParaRPr lang="en-US" sz="1100" dirty="0">
              <a:solidFill>
                <a:schemeClr val="bg1"/>
              </a:solidFill>
            </a:endParaRPr>
          </a:p>
          <a:p>
            <a:pPr>
              <a:lnSpc>
                <a:spcPct val="110000"/>
              </a:lnSpc>
            </a:pPr>
            <a:endParaRPr lang="en-US" sz="800">
              <a:solidFill>
                <a:schemeClr val="bg1"/>
              </a:solidFill>
            </a:endParaRPr>
          </a:p>
        </p:txBody>
      </p:sp>
      <p:pic>
        <p:nvPicPr>
          <p:cNvPr id="5" name="Picture 4" descr="A 3D pattern of ring shapes connected by lines">
            <a:extLst>
              <a:ext uri="{FF2B5EF4-FFF2-40B4-BE49-F238E27FC236}">
                <a16:creationId xmlns:a16="http://schemas.microsoft.com/office/drawing/2014/main" id="{E31B46BE-860B-EC41-7736-F306A00CC9D7}"/>
              </a:ext>
            </a:extLst>
          </p:cNvPr>
          <p:cNvPicPr>
            <a:picLocks noChangeAspect="1"/>
          </p:cNvPicPr>
          <p:nvPr/>
        </p:nvPicPr>
        <p:blipFill rotWithShape="1">
          <a:blip r:embed="rId2"/>
          <a:srcRect l="7534" r="42364" b="-2"/>
          <a:stretch/>
        </p:blipFill>
        <p:spPr>
          <a:xfrm>
            <a:off x="6083644" y="10"/>
            <a:ext cx="6108356" cy="6857990"/>
          </a:xfrm>
          <a:prstGeom prst="rect">
            <a:avLst/>
          </a:prstGeom>
        </p:spPr>
      </p:pic>
    </p:spTree>
    <p:extLst>
      <p:ext uri="{BB962C8B-B14F-4D97-AF65-F5344CB8AC3E}">
        <p14:creationId xmlns:p14="http://schemas.microsoft.com/office/powerpoint/2010/main" val="1305503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77D73E63-A884-4994-BA80-B7AC098B8E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FFC33220-06A6-4A1F-B678-AE0080B083D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426082"/>
            <a:ext cx="6096000" cy="3431917"/>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FF6A64D-4949-2747-5BE6-5D3148D39474}"/>
              </a:ext>
            </a:extLst>
          </p:cNvPr>
          <p:cNvSpPr>
            <a:spLocks noGrp="1"/>
          </p:cNvSpPr>
          <p:nvPr>
            <p:ph type="title"/>
          </p:nvPr>
        </p:nvSpPr>
        <p:spPr>
          <a:xfrm>
            <a:off x="484553" y="3870614"/>
            <a:ext cx="5113608" cy="2306349"/>
          </a:xfrm>
        </p:spPr>
        <p:txBody>
          <a:bodyPr>
            <a:normAutofit/>
          </a:bodyPr>
          <a:lstStyle/>
          <a:p>
            <a:pPr>
              <a:lnSpc>
                <a:spcPct val="90000"/>
              </a:lnSpc>
            </a:pPr>
            <a:r>
              <a:rPr lang="en-US" sz="5000" b="1">
                <a:ea typeface="+mj-lt"/>
                <a:cs typeface="+mj-lt"/>
              </a:rPr>
              <a:t>Evaluation of Changes to Security Profile</a:t>
            </a:r>
            <a:endParaRPr lang="en-US" sz="5000"/>
          </a:p>
        </p:txBody>
      </p:sp>
      <p:pic>
        <p:nvPicPr>
          <p:cNvPr id="5" name="Picture 4" descr="Exclamation mark on a yellow background">
            <a:extLst>
              <a:ext uri="{FF2B5EF4-FFF2-40B4-BE49-F238E27FC236}">
                <a16:creationId xmlns:a16="http://schemas.microsoft.com/office/drawing/2014/main" id="{0C44F293-8B52-B6B0-6128-5005B83C1CB9}"/>
              </a:ext>
            </a:extLst>
          </p:cNvPr>
          <p:cNvPicPr>
            <a:picLocks noChangeAspect="1"/>
          </p:cNvPicPr>
          <p:nvPr/>
        </p:nvPicPr>
        <p:blipFill rotWithShape="1">
          <a:blip r:embed="rId2"/>
          <a:srcRect t="25064"/>
          <a:stretch/>
        </p:blipFill>
        <p:spPr>
          <a:xfrm>
            <a:off x="-1" y="10"/>
            <a:ext cx="6095999" cy="3426071"/>
          </a:xfrm>
          <a:prstGeom prst="rect">
            <a:avLst/>
          </a:prstGeom>
        </p:spPr>
      </p:pic>
      <p:sp>
        <p:nvSpPr>
          <p:cNvPr id="3" name="Content Placeholder 2">
            <a:extLst>
              <a:ext uri="{FF2B5EF4-FFF2-40B4-BE49-F238E27FC236}">
                <a16:creationId xmlns:a16="http://schemas.microsoft.com/office/drawing/2014/main" id="{21459A18-7617-4BF2-F489-E79FB82D735B}"/>
              </a:ext>
            </a:extLst>
          </p:cNvPr>
          <p:cNvSpPr>
            <a:spLocks noGrp="1"/>
          </p:cNvSpPr>
          <p:nvPr>
            <p:ph idx="1"/>
          </p:nvPr>
        </p:nvSpPr>
        <p:spPr>
          <a:xfrm>
            <a:off x="6466840" y="498764"/>
            <a:ext cx="5578939" cy="5678199"/>
          </a:xfrm>
        </p:spPr>
        <p:txBody>
          <a:bodyPr vert="horz" lIns="91440" tIns="45720" rIns="91440" bIns="45720" rtlCol="0" anchor="ctr">
            <a:normAutofit/>
          </a:bodyPr>
          <a:lstStyle/>
          <a:p>
            <a:pPr>
              <a:lnSpc>
                <a:spcPct val="110000"/>
              </a:lnSpc>
            </a:pPr>
            <a:endParaRPr lang="en-US" sz="1100"/>
          </a:p>
          <a:p>
            <a:pPr marL="514350" lvl="1" indent="-285750">
              <a:lnSpc>
                <a:spcPct val="110000"/>
              </a:lnSpc>
              <a:buFont typeface="Arial"/>
              <a:buChar char="•"/>
            </a:pPr>
            <a:r>
              <a:rPr lang="en-US" sz="1100" dirty="0">
                <a:ea typeface="+mn-lt"/>
                <a:cs typeface="+mn-lt"/>
              </a:rPr>
              <a:t>Offloading security infrastructure to the cloud service provider: Relying on a AWS for security services can help reduce management overhead and maintenance costs, while also benefiting from their expertise and knowledge in managing secure data centers. However, the organization must trust that the AWS has appropriate security measures in place to protect its resources and data.</a:t>
            </a:r>
            <a:endParaRPr lang="en-US" sz="1100" dirty="0"/>
          </a:p>
          <a:p>
            <a:pPr marL="514350" lvl="1" indent="-285750">
              <a:lnSpc>
                <a:spcPct val="110000"/>
              </a:lnSpc>
              <a:buFont typeface="Arial"/>
              <a:buChar char="•"/>
            </a:pPr>
            <a:r>
              <a:rPr lang="en-US" sz="1100" dirty="0">
                <a:ea typeface="+mn-lt"/>
                <a:cs typeface="+mn-lt"/>
              </a:rPr>
              <a:t>Virtualizing servers and services: By virtualizing traditional on-premises infrastructure, Global Widgets can benefit from improved scalability, management, and cost efficiency. However, virtual layers introduce new vulnerabilities and attack surfaces that must be carefully managed and secured.</a:t>
            </a:r>
            <a:endParaRPr lang="en-US" sz="1100"/>
          </a:p>
          <a:p>
            <a:pPr marL="514350" lvl="1" indent="-285750">
              <a:lnSpc>
                <a:spcPct val="110000"/>
              </a:lnSpc>
              <a:buFont typeface="Arial"/>
              <a:buChar char="•"/>
            </a:pPr>
            <a:r>
              <a:rPr lang="en-US" sz="1100" dirty="0">
                <a:ea typeface="+mn-lt"/>
                <a:cs typeface="+mn-lt"/>
              </a:rPr>
              <a:t>Implementing encrypted communication and data storage methods: Employing encryption technologies can help protect sensitive organizational data from being exposed or stolen during transit. However, the complexity of managing encryption keys and the potential impact on performance must be considered.</a:t>
            </a:r>
            <a:endParaRPr lang="en-US" sz="1100"/>
          </a:p>
          <a:p>
            <a:pPr marL="514350" lvl="1" indent="-285750">
              <a:lnSpc>
                <a:spcPct val="110000"/>
              </a:lnSpc>
              <a:buFont typeface="Arial"/>
              <a:buChar char="•"/>
            </a:pPr>
            <a:r>
              <a:rPr lang="en-US" sz="1100" dirty="0">
                <a:ea typeface="+mn-lt"/>
                <a:cs typeface="+mn-lt"/>
              </a:rPr>
              <a:t>Leveraging security automation and orchestration tools: Automated security testing and response tools can help improve the organization's ability to respond to evolving security threats. However, these tools will have to be appropriately configured and managed to ensure they are effective in detecting and mitigating potential breaches.</a:t>
            </a:r>
            <a:endParaRPr lang="en-US" sz="1100"/>
          </a:p>
          <a:p>
            <a:pPr marL="514350" lvl="1" indent="-285750">
              <a:lnSpc>
                <a:spcPct val="110000"/>
              </a:lnSpc>
              <a:buFont typeface="Arial"/>
              <a:buChar char="•"/>
            </a:pPr>
            <a:r>
              <a:rPr lang="en-US" sz="1100" dirty="0">
                <a:ea typeface="+mn-lt"/>
                <a:cs typeface="+mn-lt"/>
              </a:rPr>
              <a:t>Embracing scalable and flexible security configurations: Cloud environments offer rapid scaling of security measures, adapting to changing organizational requirements and threat landscapes. This flexibility can help improve the organization's ability to respond to evolving security threats. However, it is essential to understand the potential risks associated with rapid scaling, such as creating new vulnerabilities or disconnecting existing security measures.</a:t>
            </a:r>
            <a:endParaRPr lang="en-US" sz="1100"/>
          </a:p>
          <a:p>
            <a:pPr>
              <a:lnSpc>
                <a:spcPct val="110000"/>
              </a:lnSpc>
            </a:pPr>
            <a:endParaRPr lang="en-US" sz="1100"/>
          </a:p>
        </p:txBody>
      </p:sp>
    </p:spTree>
    <p:extLst>
      <p:ext uri="{BB962C8B-B14F-4D97-AF65-F5344CB8AC3E}">
        <p14:creationId xmlns:p14="http://schemas.microsoft.com/office/powerpoint/2010/main" val="3684549256"/>
      </p:ext>
    </p:extLst>
  </p:cSld>
  <p:clrMapOvr>
    <a:masterClrMapping/>
  </p:clrMapOvr>
</p:sld>
</file>

<file path=ppt/theme/theme1.xml><?xml version="1.0" encoding="utf-8"?>
<a:theme xmlns:a="http://schemas.openxmlformats.org/drawingml/2006/main" name="MatrixVTI">
  <a:themeElements>
    <a:clrScheme name="AnalogousFromDarkSeedLeftStep">
      <a:dk1>
        <a:srgbClr val="000000"/>
      </a:dk1>
      <a:lt1>
        <a:srgbClr val="FFFFFF"/>
      </a:lt1>
      <a:dk2>
        <a:srgbClr val="213B31"/>
      </a:dk2>
      <a:lt2>
        <a:srgbClr val="E8E2E3"/>
      </a:lt2>
      <a:accent1>
        <a:srgbClr val="45B0A4"/>
      </a:accent1>
      <a:accent2>
        <a:srgbClr val="3BB173"/>
      </a:accent2>
      <a:accent3>
        <a:srgbClr val="47B54D"/>
      </a:accent3>
      <a:accent4>
        <a:srgbClr val="66B13B"/>
      </a:accent4>
      <a:accent5>
        <a:srgbClr val="93AA43"/>
      </a:accent5>
      <a:accent6>
        <a:srgbClr val="B19A3B"/>
      </a:accent6>
      <a:hlink>
        <a:srgbClr val="678B2E"/>
      </a:hlink>
      <a:folHlink>
        <a:srgbClr val="7F7F7F"/>
      </a:folHlink>
    </a:clrScheme>
    <a:fontScheme name="Custom 4">
      <a:majorFont>
        <a:latin typeface="Bahnschrift"/>
        <a:ea typeface=""/>
        <a:cs typeface=""/>
      </a:majorFont>
      <a:minorFont>
        <a:latin typeface="Avenir Next LT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trixVTI" id="{A2576CCC-A559-4FD4-A542-772649F65A84}" vid="{5CBC41A9-80A0-44C6-90CD-6D8630343525}"/>
    </a:ext>
  </a:extLst>
</a:theme>
</file>

<file path=docProps/app.xml><?xml version="1.0" encoding="utf-8"?>
<Properties xmlns="http://schemas.openxmlformats.org/officeDocument/2006/extended-properties" xmlns:vt="http://schemas.openxmlformats.org/officeDocument/2006/docPropsVTypes">
  <Template>office theme</Template>
  <TotalTime>0</TotalTime>
  <Words>0</Words>
  <Application>Microsoft Office PowerPoint</Application>
  <PresentationFormat>Widescreen</PresentationFormat>
  <Paragraphs>0</Paragraphs>
  <Slides>7</Slides>
  <Notes>0</Notes>
  <HiddenSlides>0</HiddenSlides>
  <MMClips>0</MMClips>
  <ScaleCrop>false</ScaleCrop>
  <HeadingPairs>
    <vt:vector size="4" baseType="variant">
      <vt:variant>
        <vt:lpstr>Theme</vt:lpstr>
      </vt:variant>
      <vt:variant>
        <vt:i4>1</vt:i4>
      </vt:variant>
      <vt:variant>
        <vt:lpstr>Slide Titles</vt:lpstr>
      </vt:variant>
      <vt:variant>
        <vt:i4>7</vt:i4>
      </vt:variant>
    </vt:vector>
  </HeadingPairs>
  <TitlesOfParts>
    <vt:vector size="8" baseType="lpstr">
      <vt:lpstr>MatrixVTI</vt:lpstr>
      <vt:lpstr>Network Infrastructure Overview</vt:lpstr>
      <vt:lpstr>Existing Network Security Design</vt:lpstr>
      <vt:lpstr>Proposed Network Security Design</vt:lpstr>
      <vt:lpstr>Key Risks</vt:lpstr>
      <vt:lpstr>Information Security Controls</vt:lpstr>
      <vt:lpstr>Changes to Network Security Architecture</vt:lpstr>
      <vt:lpstr>Evaluation of Changes to Security Profile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
  <cp:revision>137</cp:revision>
  <dcterms:created xsi:type="dcterms:W3CDTF">2024-03-13T06:24:09Z</dcterms:created>
  <dcterms:modified xsi:type="dcterms:W3CDTF">2024-03-13T07:55:23Z</dcterms:modified>
</cp:coreProperties>
</file>

<file path=docProps/thumbnail.jpeg>
</file>